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3B5DD-65A3-472E-ADDB-EE449926B316}" type="datetimeFigureOut">
              <a:rPr lang="uk-UA" smtClean="0"/>
              <a:pPr/>
              <a:t>04.11.2012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8E5C-ADE0-4C7F-BB90-2147DD3559BE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3B5DD-65A3-472E-ADDB-EE449926B316}" type="datetimeFigureOut">
              <a:rPr lang="uk-UA" smtClean="0"/>
              <a:pPr/>
              <a:t>04.11.2012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8E5C-ADE0-4C7F-BB90-2147DD3559B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3B5DD-65A3-472E-ADDB-EE449926B316}" type="datetimeFigureOut">
              <a:rPr lang="uk-UA" smtClean="0"/>
              <a:pPr/>
              <a:t>04.11.2012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8E5C-ADE0-4C7F-BB90-2147DD3559B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3B5DD-65A3-472E-ADDB-EE449926B316}" type="datetimeFigureOut">
              <a:rPr lang="uk-UA" smtClean="0"/>
              <a:pPr/>
              <a:t>04.11.2012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8E5C-ADE0-4C7F-BB90-2147DD3559B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3B5DD-65A3-472E-ADDB-EE449926B316}" type="datetimeFigureOut">
              <a:rPr lang="uk-UA" smtClean="0"/>
              <a:pPr/>
              <a:t>04.11.2012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D7D8E5C-ADE0-4C7F-BB90-2147DD3559B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3B5DD-65A3-472E-ADDB-EE449926B316}" type="datetimeFigureOut">
              <a:rPr lang="uk-UA" smtClean="0"/>
              <a:pPr/>
              <a:t>04.11.2012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8E5C-ADE0-4C7F-BB90-2147DD3559B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3B5DD-65A3-472E-ADDB-EE449926B316}" type="datetimeFigureOut">
              <a:rPr lang="uk-UA" smtClean="0"/>
              <a:pPr/>
              <a:t>04.11.2012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8E5C-ADE0-4C7F-BB90-2147DD3559B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3B5DD-65A3-472E-ADDB-EE449926B316}" type="datetimeFigureOut">
              <a:rPr lang="uk-UA" smtClean="0"/>
              <a:pPr/>
              <a:t>04.11.2012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8E5C-ADE0-4C7F-BB90-2147DD3559B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3B5DD-65A3-472E-ADDB-EE449926B316}" type="datetimeFigureOut">
              <a:rPr lang="uk-UA" smtClean="0"/>
              <a:pPr/>
              <a:t>04.11.2012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8E5C-ADE0-4C7F-BB90-2147DD3559B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3B5DD-65A3-472E-ADDB-EE449926B316}" type="datetimeFigureOut">
              <a:rPr lang="uk-UA" smtClean="0"/>
              <a:pPr/>
              <a:t>04.11.2012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8E5C-ADE0-4C7F-BB90-2147DD3559B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3B5DD-65A3-472E-ADDB-EE449926B316}" type="datetimeFigureOut">
              <a:rPr lang="uk-UA" smtClean="0"/>
              <a:pPr/>
              <a:t>04.11.2012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8E5C-ADE0-4C7F-BB90-2147DD3559B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8F3B5DD-65A3-472E-ADDB-EE449926B316}" type="datetimeFigureOut">
              <a:rPr lang="uk-UA" smtClean="0"/>
              <a:pPr/>
              <a:t>04.11.2012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D7D8E5C-ADE0-4C7F-BB90-2147DD3559B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2700342"/>
          </a:xfrm>
        </p:spPr>
        <p:txBody>
          <a:bodyPr>
            <a:normAutofit/>
          </a:bodyPr>
          <a:lstStyle/>
          <a:p>
            <a:r>
              <a:rPr lang="uk-UA" dirty="0" smtClean="0"/>
              <a:t>Файлова система. Диски, файли, папки,</a:t>
            </a:r>
            <a:br>
              <a:rPr lang="uk-UA" dirty="0" smtClean="0"/>
            </a:br>
            <a:r>
              <a:rPr lang="uk-UA" dirty="0" smtClean="0"/>
              <a:t>ярлики.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Файлова система</a:t>
            </a: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/>
              <a:t> </a:t>
            </a:r>
            <a:r>
              <a:rPr lang="uk-UA" b="1" dirty="0" smtClean="0">
                <a:solidFill>
                  <a:srgbClr val="FFFF00"/>
                </a:solidFill>
              </a:rPr>
              <a:t>Файл</a:t>
            </a:r>
            <a:r>
              <a:rPr lang="uk-UA" b="1" dirty="0" smtClean="0"/>
              <a:t> </a:t>
            </a:r>
            <a:r>
              <a:rPr lang="uk-UA" dirty="0" smtClean="0"/>
              <a:t>– це впорядкована сукупність даних на зовнішньому носієві, що має </a:t>
            </a:r>
            <a:r>
              <a:rPr lang="uk-UA" dirty="0" err="1" smtClean="0"/>
              <a:t>ім</a:t>
            </a:r>
            <a:r>
              <a:rPr lang="en-US" dirty="0" smtClean="0"/>
              <a:t>’</a:t>
            </a:r>
            <a:r>
              <a:rPr lang="uk-UA" dirty="0" smtClean="0"/>
              <a:t>я та зберігається як єдине ціле.</a:t>
            </a:r>
          </a:p>
          <a:p>
            <a:endParaRPr lang="uk-UA" dirty="0" smtClean="0"/>
          </a:p>
          <a:p>
            <a:pPr>
              <a:buNone/>
            </a:pPr>
            <a:endParaRPr lang="uk-UA" dirty="0" smtClean="0"/>
          </a:p>
          <a:p>
            <a:r>
              <a:rPr lang="uk-UA" b="1" dirty="0" smtClean="0">
                <a:solidFill>
                  <a:srgbClr val="FFFF00"/>
                </a:solidFill>
              </a:rPr>
              <a:t>Каталог (папка, директорій) </a:t>
            </a:r>
            <a:r>
              <a:rPr lang="uk-UA" dirty="0" smtClean="0"/>
              <a:t>– це спеціальне місце на диску, в якому реєструються всі відомості про файл.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Системні каталоги</a:t>
            </a: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70916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uk-UA" dirty="0" smtClean="0"/>
              <a:t> </a:t>
            </a:r>
            <a:r>
              <a:rPr lang="uk-UA" b="1" dirty="0" err="1" smtClean="0">
                <a:solidFill>
                  <a:srgbClr val="FFFF00"/>
                </a:solidFill>
              </a:rPr>
              <a:t>Мой</a:t>
            </a:r>
            <a:r>
              <a:rPr lang="uk-UA" b="1" dirty="0" smtClean="0">
                <a:solidFill>
                  <a:srgbClr val="FFFF00"/>
                </a:solidFill>
              </a:rPr>
              <a:t> </a:t>
            </a:r>
            <a:r>
              <a:rPr lang="uk-UA" b="1" dirty="0" err="1" smtClean="0">
                <a:solidFill>
                  <a:srgbClr val="FFFF00"/>
                </a:solidFill>
              </a:rPr>
              <a:t>компьютер</a:t>
            </a:r>
            <a:r>
              <a:rPr lang="uk-UA" b="1" dirty="0" smtClean="0">
                <a:solidFill>
                  <a:srgbClr val="FFFF00"/>
                </a:solidFill>
              </a:rPr>
              <a:t> (</a:t>
            </a:r>
            <a:r>
              <a:rPr lang="uk-UA" b="1" dirty="0" err="1" smtClean="0">
                <a:solidFill>
                  <a:srgbClr val="FFFF00"/>
                </a:solidFill>
              </a:rPr>
              <a:t>Компьютер</a:t>
            </a:r>
            <a:r>
              <a:rPr lang="uk-UA" b="1" dirty="0" smtClean="0">
                <a:solidFill>
                  <a:srgbClr val="FFFF00"/>
                </a:solidFill>
              </a:rPr>
              <a:t>) </a:t>
            </a:r>
            <a:r>
              <a:rPr lang="uk-UA" dirty="0" smtClean="0"/>
              <a:t>– призначений для забезпечення доступу до зовнішніх </a:t>
            </a:r>
            <a:r>
              <a:rPr lang="uk-UA" dirty="0" err="1" smtClean="0"/>
              <a:t>запам</a:t>
            </a:r>
            <a:r>
              <a:rPr lang="en-US" dirty="0" smtClean="0"/>
              <a:t>’</a:t>
            </a:r>
            <a:r>
              <a:rPr lang="uk-UA" dirty="0" err="1" smtClean="0"/>
              <a:t>ятовуючих</a:t>
            </a:r>
            <a:r>
              <a:rPr lang="uk-UA" dirty="0" smtClean="0"/>
              <a:t> пристроїв, папок з файлами.</a:t>
            </a:r>
          </a:p>
          <a:p>
            <a:pPr>
              <a:buNone/>
            </a:pPr>
            <a:endParaRPr lang="uk-UA" dirty="0" smtClean="0"/>
          </a:p>
          <a:p>
            <a:pPr>
              <a:buFont typeface="Wingdings" pitchFamily="2" charset="2"/>
              <a:buChar char="v"/>
            </a:pPr>
            <a:r>
              <a:rPr lang="uk-UA" b="1" dirty="0" err="1" smtClean="0">
                <a:solidFill>
                  <a:srgbClr val="FFFF00"/>
                </a:solidFill>
              </a:rPr>
              <a:t>Мои</a:t>
            </a:r>
            <a:r>
              <a:rPr lang="uk-UA" b="1" dirty="0" smtClean="0">
                <a:solidFill>
                  <a:srgbClr val="FFFF00"/>
                </a:solidFill>
              </a:rPr>
              <a:t> </a:t>
            </a:r>
            <a:r>
              <a:rPr lang="uk-UA" b="1" dirty="0" smtClean="0">
                <a:solidFill>
                  <a:srgbClr val="FFFF00"/>
                </a:solidFill>
              </a:rPr>
              <a:t>документ</a:t>
            </a:r>
            <a:r>
              <a:rPr lang="ru-RU" b="1" dirty="0" err="1" smtClean="0">
                <a:solidFill>
                  <a:srgbClr val="FFFF00"/>
                </a:solidFill>
              </a:rPr>
              <a:t>ы</a:t>
            </a:r>
            <a:r>
              <a:rPr lang="uk-UA" b="1" dirty="0" smtClean="0">
                <a:solidFill>
                  <a:srgbClr val="FFFF00"/>
                </a:solidFill>
              </a:rPr>
              <a:t> </a:t>
            </a:r>
            <a:r>
              <a:rPr lang="uk-UA" b="1" dirty="0" smtClean="0">
                <a:solidFill>
                  <a:srgbClr val="FFFF00"/>
                </a:solidFill>
              </a:rPr>
              <a:t>(Документ</a:t>
            </a:r>
            <a:r>
              <a:rPr lang="ru-RU" b="1" dirty="0" err="1" smtClean="0">
                <a:solidFill>
                  <a:srgbClr val="FFFF00"/>
                </a:solidFill>
              </a:rPr>
              <a:t>ы</a:t>
            </a:r>
            <a:r>
              <a:rPr lang="uk-UA" b="1" dirty="0" smtClean="0">
                <a:solidFill>
                  <a:srgbClr val="FFFF00"/>
                </a:solidFill>
              </a:rPr>
              <a:t>) </a:t>
            </a:r>
            <a:r>
              <a:rPr lang="uk-UA" dirty="0" smtClean="0"/>
              <a:t>– призначений для забезпечення доступу до документів, фотографій, малюнків.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420888"/>
            <a:ext cx="788957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365104"/>
            <a:ext cx="792088" cy="842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Системні каталоги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600200"/>
            <a:ext cx="8075240" cy="470916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uk-UA" b="1" dirty="0" err="1" smtClean="0">
                <a:solidFill>
                  <a:srgbClr val="FFFF00"/>
                </a:solidFill>
              </a:rPr>
              <a:t>Сетевое</a:t>
            </a:r>
            <a:r>
              <a:rPr lang="uk-UA" b="1" dirty="0" smtClean="0">
                <a:solidFill>
                  <a:srgbClr val="FFFF00"/>
                </a:solidFill>
              </a:rPr>
              <a:t> </a:t>
            </a:r>
            <a:r>
              <a:rPr lang="uk-UA" b="1" dirty="0" err="1" smtClean="0">
                <a:solidFill>
                  <a:srgbClr val="FFFF00"/>
                </a:solidFill>
              </a:rPr>
              <a:t>окружение</a:t>
            </a:r>
            <a:r>
              <a:rPr lang="uk-UA" b="1" dirty="0" smtClean="0">
                <a:solidFill>
                  <a:srgbClr val="FFFF00"/>
                </a:solidFill>
              </a:rPr>
              <a:t> (</a:t>
            </a:r>
            <a:r>
              <a:rPr lang="uk-UA" b="1" dirty="0" err="1" smtClean="0">
                <a:solidFill>
                  <a:srgbClr val="FFFF00"/>
                </a:solidFill>
              </a:rPr>
              <a:t>Сеть</a:t>
            </a:r>
            <a:r>
              <a:rPr lang="uk-UA" b="1" dirty="0" smtClean="0">
                <a:solidFill>
                  <a:srgbClr val="FFFF00"/>
                </a:solidFill>
              </a:rPr>
              <a:t>) </a:t>
            </a:r>
            <a:r>
              <a:rPr lang="uk-UA" dirty="0" smtClean="0"/>
              <a:t>– призначений для забезпечення доступу до ресурсів </a:t>
            </a:r>
            <a:r>
              <a:rPr lang="uk-UA" dirty="0" err="1" smtClean="0"/>
              <a:t>комп</a:t>
            </a:r>
            <a:r>
              <a:rPr lang="en-US" dirty="0" smtClean="0"/>
              <a:t>’</a:t>
            </a:r>
            <a:r>
              <a:rPr lang="uk-UA" dirty="0" err="1" smtClean="0"/>
              <a:t>ютерних</a:t>
            </a:r>
            <a:r>
              <a:rPr lang="uk-UA" dirty="0" smtClean="0"/>
              <a:t> мереж.</a:t>
            </a:r>
          </a:p>
          <a:p>
            <a:pPr>
              <a:buNone/>
            </a:pPr>
            <a:r>
              <a:rPr lang="uk-UA" dirty="0" smtClean="0"/>
              <a:t> </a:t>
            </a:r>
          </a:p>
          <a:p>
            <a:pPr>
              <a:buNone/>
            </a:pPr>
            <a:endParaRPr lang="uk-UA" dirty="0" smtClean="0"/>
          </a:p>
          <a:p>
            <a:pPr>
              <a:buFont typeface="Wingdings" pitchFamily="2" charset="2"/>
              <a:buChar char="v"/>
            </a:pPr>
            <a:r>
              <a:rPr lang="uk-UA" b="1" dirty="0" smtClean="0">
                <a:solidFill>
                  <a:srgbClr val="FFFF00"/>
                </a:solidFill>
              </a:rPr>
              <a:t>Корзина</a:t>
            </a:r>
            <a:r>
              <a:rPr lang="uk-UA" dirty="0" smtClean="0"/>
              <a:t> – призначений для тимчасового збереження видалених файлів і папок.</a:t>
            </a:r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348879"/>
            <a:ext cx="864096" cy="916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5229200"/>
            <a:ext cx="2592288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Ярлики</a:t>
            </a: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b="1" dirty="0" smtClean="0">
                <a:solidFill>
                  <a:srgbClr val="FFFF00"/>
                </a:solidFill>
              </a:rPr>
              <a:t>Ярлик </a:t>
            </a:r>
            <a:r>
              <a:rPr lang="uk-UA" dirty="0" smtClean="0"/>
              <a:t>– це посилання на інший об</a:t>
            </a:r>
            <a:r>
              <a:rPr lang="en-US" dirty="0" smtClean="0"/>
              <a:t>’</a:t>
            </a:r>
            <a:r>
              <a:rPr lang="uk-UA" dirty="0" err="1" smtClean="0"/>
              <a:t>єкт</a:t>
            </a:r>
            <a:r>
              <a:rPr lang="uk-UA" dirty="0" smtClean="0"/>
              <a:t> ОС, що знаходиться в </a:t>
            </a:r>
            <a:r>
              <a:rPr lang="uk-UA" dirty="0" err="1" smtClean="0"/>
              <a:t>пам</a:t>
            </a:r>
            <a:r>
              <a:rPr lang="en-US" dirty="0" smtClean="0"/>
              <a:t>’</a:t>
            </a:r>
            <a:r>
              <a:rPr lang="uk-UA" dirty="0" smtClean="0"/>
              <a:t>яті ПК або в мережі.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i="1" dirty="0" smtClean="0">
                <a:solidFill>
                  <a:srgbClr val="FFFF00"/>
                </a:solidFill>
              </a:rPr>
              <a:t>Позначення ярлика:</a:t>
            </a:r>
            <a:endParaRPr lang="uk-UA" i="1" dirty="0">
              <a:solidFill>
                <a:srgbClr val="FFFF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4149080"/>
            <a:ext cx="1958112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4149080"/>
            <a:ext cx="180020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32</TotalTime>
  <Words>154</Words>
  <Application>Microsoft Office PowerPoint</Application>
  <PresentationFormat>Экран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Файлова система. Диски, файли, папки, ярлики.</vt:lpstr>
      <vt:lpstr>Файлова система</vt:lpstr>
      <vt:lpstr>Системні каталоги</vt:lpstr>
      <vt:lpstr>Системні каталоги</vt:lpstr>
      <vt:lpstr>Ярлики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Файлова система. Диски, файли, папки, ярлики.</dc:title>
  <dc:creator>БСШ№№1</dc:creator>
  <cp:lastModifiedBy>Вчитель</cp:lastModifiedBy>
  <cp:revision>8</cp:revision>
  <dcterms:created xsi:type="dcterms:W3CDTF">2012-11-03T07:17:53Z</dcterms:created>
  <dcterms:modified xsi:type="dcterms:W3CDTF">2012-11-04T12:57:04Z</dcterms:modified>
</cp:coreProperties>
</file>