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EF910-8603-4525-B27F-416348C69151}" type="datetimeFigureOut">
              <a:rPr lang="uk-UA" smtClean="0"/>
              <a:t>20.10.2012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0DA21-08C0-4A20-A866-21D12FDB716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EF910-8603-4525-B27F-416348C69151}" type="datetimeFigureOut">
              <a:rPr lang="uk-UA" smtClean="0"/>
              <a:t>20.10.2012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0DA21-08C0-4A20-A866-21D12FDB716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EF910-8603-4525-B27F-416348C69151}" type="datetimeFigureOut">
              <a:rPr lang="uk-UA" smtClean="0"/>
              <a:t>20.10.2012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0DA21-08C0-4A20-A866-21D12FDB716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EF910-8603-4525-B27F-416348C69151}" type="datetimeFigureOut">
              <a:rPr lang="uk-UA" smtClean="0"/>
              <a:t>20.10.2012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0DA21-08C0-4A20-A866-21D12FDB716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EF910-8603-4525-B27F-416348C69151}" type="datetimeFigureOut">
              <a:rPr lang="uk-UA" smtClean="0"/>
              <a:t>20.10.2012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0DA21-08C0-4A20-A866-21D12FDB716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EF910-8603-4525-B27F-416348C69151}" type="datetimeFigureOut">
              <a:rPr lang="uk-UA" smtClean="0"/>
              <a:t>20.10.2012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0DA21-08C0-4A20-A866-21D12FDB716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EF910-8603-4525-B27F-416348C69151}" type="datetimeFigureOut">
              <a:rPr lang="uk-UA" smtClean="0"/>
              <a:t>20.10.2012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0DA21-08C0-4A20-A866-21D12FDB716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EF910-8603-4525-B27F-416348C69151}" type="datetimeFigureOut">
              <a:rPr lang="uk-UA" smtClean="0"/>
              <a:t>20.10.2012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0DA21-08C0-4A20-A866-21D12FDB716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EF910-8603-4525-B27F-416348C69151}" type="datetimeFigureOut">
              <a:rPr lang="uk-UA" smtClean="0"/>
              <a:t>20.10.2012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0DA21-08C0-4A20-A866-21D12FDB716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EF910-8603-4525-B27F-416348C69151}" type="datetimeFigureOut">
              <a:rPr lang="uk-UA" smtClean="0"/>
              <a:t>20.10.2012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0DA21-08C0-4A20-A866-21D12FDB716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EF910-8603-4525-B27F-416348C69151}" type="datetimeFigureOut">
              <a:rPr lang="uk-UA" smtClean="0"/>
              <a:t>20.10.2012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0DA21-08C0-4A20-A866-21D12FDB716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EF910-8603-4525-B27F-416348C69151}" type="datetimeFigureOut">
              <a:rPr lang="uk-UA" smtClean="0"/>
              <a:t>20.10.2012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80DA21-08C0-4A20-A866-21D12FDB716E}" type="slidenum">
              <a:rPr lang="uk-UA" smtClean="0"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dirty="0" smtClean="0"/>
              <a:t>Вікна та операції над ними</a:t>
            </a:r>
            <a:endParaRPr lang="uk-UA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Вікна операційної системи</a:t>
            </a:r>
            <a:endParaRPr lang="uk-UA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  Вікно ОС </a:t>
            </a:r>
            <a:r>
              <a:rPr lang="uk-UA" dirty="0" smtClean="0"/>
              <a:t>– це область, як правило, прямокутної форми, що займає весь екран або його частину</a:t>
            </a:r>
          </a:p>
          <a:p>
            <a:pPr algn="ctr">
              <a:buNone/>
            </a:pPr>
            <a:r>
              <a:rPr lang="uk-UA" b="1" dirty="0" smtClean="0">
                <a:solidFill>
                  <a:schemeClr val="tx2"/>
                </a:solidFill>
              </a:rPr>
              <a:t>Вікна ОС</a:t>
            </a:r>
          </a:p>
          <a:p>
            <a:pPr algn="ctr">
              <a:buNone/>
            </a:pPr>
            <a:endParaRPr lang="uk-UA" b="1" dirty="0"/>
          </a:p>
          <a:p>
            <a:pPr algn="ctr">
              <a:buNone/>
            </a:pPr>
            <a:endParaRPr lang="uk-UA" b="1" dirty="0" smtClean="0"/>
          </a:p>
          <a:p>
            <a:pPr>
              <a:buNone/>
            </a:pPr>
            <a:r>
              <a:rPr lang="uk-UA" b="1" dirty="0" smtClean="0">
                <a:solidFill>
                  <a:schemeClr val="tx1">
                    <a:lumMod val="85000"/>
                  </a:schemeClr>
                </a:solidFill>
              </a:rPr>
              <a:t>     Програмні          Діалогові      Інформаційні</a:t>
            </a:r>
            <a:endParaRPr lang="uk-UA" b="1" dirty="0">
              <a:solidFill>
                <a:schemeClr val="tx1">
                  <a:lumMod val="85000"/>
                </a:schemeClr>
              </a:solidFill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rot="5400000">
            <a:off x="3929058" y="4357694"/>
            <a:ext cx="1143008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rot="10800000" flipV="1">
            <a:off x="1928794" y="3786190"/>
            <a:ext cx="2071702" cy="121444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5000628" y="3786190"/>
            <a:ext cx="2214578" cy="121444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Вікна операційної системи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uk-UA" dirty="0" smtClean="0"/>
              <a:t> </a:t>
            </a:r>
            <a:r>
              <a:rPr lang="uk-UA" b="1" dirty="0" smtClean="0">
                <a:solidFill>
                  <a:srgbClr val="FFFF00"/>
                </a:solidFill>
              </a:rPr>
              <a:t>Програмні вікна </a:t>
            </a:r>
            <a:r>
              <a:rPr lang="uk-UA" dirty="0" smtClean="0"/>
              <a:t>– це вікна, що відкриваються при запуску програм (вікно програми </a:t>
            </a:r>
            <a:r>
              <a:rPr lang="en-US" b="1" i="1" dirty="0" smtClean="0"/>
              <a:t>Microsoft Word</a:t>
            </a:r>
            <a:r>
              <a:rPr lang="en-US" dirty="0" smtClean="0"/>
              <a:t>, </a:t>
            </a:r>
            <a:r>
              <a:rPr lang="uk-UA" dirty="0" smtClean="0"/>
              <a:t>вікно </a:t>
            </a:r>
            <a:r>
              <a:rPr lang="uk-UA" b="1" i="1" dirty="0" smtClean="0"/>
              <a:t>Блокнот</a:t>
            </a:r>
            <a:r>
              <a:rPr lang="uk-UA" dirty="0" smtClean="0"/>
              <a:t>);</a:t>
            </a:r>
          </a:p>
          <a:p>
            <a:pPr>
              <a:buFont typeface="Wingdings" pitchFamily="2" charset="2"/>
              <a:buChar char="v"/>
            </a:pPr>
            <a:r>
              <a:rPr lang="uk-UA" dirty="0"/>
              <a:t> </a:t>
            </a:r>
            <a:r>
              <a:rPr lang="uk-UA" b="1" dirty="0" smtClean="0">
                <a:solidFill>
                  <a:srgbClr val="FFFF00"/>
                </a:solidFill>
              </a:rPr>
              <a:t>Діалогові вікна </a:t>
            </a:r>
            <a:r>
              <a:rPr lang="uk-UA" dirty="0" smtClean="0"/>
              <a:t>– призначені для встановлення значень параметрів роботи програми або для виконання команд (вікно </a:t>
            </a:r>
            <a:r>
              <a:rPr lang="uk-UA" b="1" i="1" dirty="0" err="1" smtClean="0"/>
              <a:t>“Печать”</a:t>
            </a:r>
            <a:r>
              <a:rPr lang="uk-UA" dirty="0" smtClean="0"/>
              <a:t>);</a:t>
            </a:r>
          </a:p>
          <a:p>
            <a:pPr>
              <a:buFont typeface="Wingdings" pitchFamily="2" charset="2"/>
              <a:buChar char="v"/>
            </a:pPr>
            <a:r>
              <a:rPr lang="uk-UA" dirty="0"/>
              <a:t> </a:t>
            </a:r>
            <a:r>
              <a:rPr lang="uk-UA" b="1" dirty="0" smtClean="0">
                <a:solidFill>
                  <a:srgbClr val="FFFF00"/>
                </a:solidFill>
              </a:rPr>
              <a:t>Інформаційні вікна </a:t>
            </a:r>
            <a:r>
              <a:rPr lang="uk-UA" dirty="0" smtClean="0"/>
              <a:t>– містять повідомлення для користувача (вікно </a:t>
            </a:r>
            <a:r>
              <a:rPr lang="uk-UA" b="1" i="1" dirty="0" smtClean="0"/>
              <a:t>про успішне завершення операції</a:t>
            </a:r>
            <a:r>
              <a:rPr lang="uk-UA" dirty="0" smtClean="0"/>
              <a:t>,  вікно </a:t>
            </a:r>
            <a:r>
              <a:rPr lang="uk-UA" b="1" i="1" dirty="0" smtClean="0"/>
              <a:t>про помилку під час виконання</a:t>
            </a:r>
            <a:r>
              <a:rPr lang="uk-UA" dirty="0" smtClean="0"/>
              <a:t>).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100</Words>
  <Application>Microsoft Office PowerPoint</Application>
  <PresentationFormat>Экран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Вікна та операції над ними</vt:lpstr>
      <vt:lpstr>Вікна операційної системи</vt:lpstr>
      <vt:lpstr>Вікна операційної системи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Вікна та операції над ними</dc:title>
  <dc:creator>БСШ№№1</dc:creator>
  <cp:lastModifiedBy>БСШ№№1</cp:lastModifiedBy>
  <cp:revision>3</cp:revision>
  <dcterms:created xsi:type="dcterms:W3CDTF">2012-10-20T13:37:42Z</dcterms:created>
  <dcterms:modified xsi:type="dcterms:W3CDTF">2012-10-20T13:52:38Z</dcterms:modified>
</cp:coreProperties>
</file>