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2BB8EE-BB80-4275-86D8-2F69B75B67E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180D5E-FBBE-4439-BEAC-20D2B1767713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accent4">
                  <a:lumMod val="75000"/>
                </a:schemeClr>
              </a:solidFill>
            </a:rPr>
            <a:t>Програмне забезпечення</a:t>
          </a:r>
          <a:endParaRPr lang="ru-RU" sz="2400" b="1" dirty="0">
            <a:solidFill>
              <a:schemeClr val="accent4">
                <a:lumMod val="75000"/>
              </a:schemeClr>
            </a:solidFill>
          </a:endParaRPr>
        </a:p>
      </dgm:t>
    </dgm:pt>
    <dgm:pt modelId="{9C0455BA-FBD1-48E6-BC72-75BD77A8D0AB}" type="parTrans" cxnId="{02DA2B13-0206-4D24-997B-2EE565ADB45B}">
      <dgm:prSet/>
      <dgm:spPr/>
      <dgm:t>
        <a:bodyPr/>
        <a:lstStyle/>
        <a:p>
          <a:endParaRPr lang="ru-RU"/>
        </a:p>
      </dgm:t>
    </dgm:pt>
    <dgm:pt modelId="{AE5F909F-B57B-4F06-BCEE-C7DBF402A798}" type="sibTrans" cxnId="{02DA2B13-0206-4D24-997B-2EE565ADB45B}">
      <dgm:prSet/>
      <dgm:spPr/>
      <dgm:t>
        <a:bodyPr/>
        <a:lstStyle/>
        <a:p>
          <a:endParaRPr lang="ru-RU"/>
        </a:p>
      </dgm:t>
    </dgm:pt>
    <dgm:pt modelId="{B64EE8D5-E87D-49B0-A1D5-A0CCCA905EFF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Системне програмне</a:t>
          </a:r>
        </a:p>
        <a:p>
          <a:r>
            <a:rPr lang="uk-UA" b="1" dirty="0" smtClean="0">
              <a:solidFill>
                <a:schemeClr val="bg1"/>
              </a:solidFill>
            </a:rPr>
            <a:t>забезпечення</a:t>
          </a:r>
          <a:endParaRPr lang="ru-RU" b="1" dirty="0">
            <a:solidFill>
              <a:schemeClr val="bg1"/>
            </a:solidFill>
          </a:endParaRPr>
        </a:p>
      </dgm:t>
    </dgm:pt>
    <dgm:pt modelId="{91001B6A-F4BE-4084-A653-B28111ABF4E1}" type="parTrans" cxnId="{639196B7-A49C-4AAA-BE73-002853106C3E}">
      <dgm:prSet/>
      <dgm:spPr/>
      <dgm:t>
        <a:bodyPr/>
        <a:lstStyle/>
        <a:p>
          <a:endParaRPr lang="ru-RU"/>
        </a:p>
      </dgm:t>
    </dgm:pt>
    <dgm:pt modelId="{7329CBA0-8108-4BA2-82E2-B68A321808DD}" type="sibTrans" cxnId="{639196B7-A49C-4AAA-BE73-002853106C3E}">
      <dgm:prSet/>
      <dgm:spPr/>
      <dgm:t>
        <a:bodyPr/>
        <a:lstStyle/>
        <a:p>
          <a:endParaRPr lang="ru-RU"/>
        </a:p>
      </dgm:t>
    </dgm:pt>
    <dgm:pt modelId="{898171B0-68D2-4F16-BD3F-2E01FC3DC441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Системи </a:t>
          </a:r>
        </a:p>
        <a:p>
          <a:r>
            <a:rPr lang="uk-UA" b="1" dirty="0" smtClean="0">
              <a:solidFill>
                <a:schemeClr val="bg1"/>
              </a:solidFill>
            </a:rPr>
            <a:t>програмування</a:t>
          </a:r>
          <a:endParaRPr lang="ru-RU" b="1" dirty="0">
            <a:solidFill>
              <a:schemeClr val="bg1"/>
            </a:solidFill>
          </a:endParaRPr>
        </a:p>
      </dgm:t>
    </dgm:pt>
    <dgm:pt modelId="{490B37EF-1F0B-4729-8496-700ECE11EFEC}" type="parTrans" cxnId="{53B60C24-FD01-496F-B76C-7F4261CE5999}">
      <dgm:prSet/>
      <dgm:spPr/>
      <dgm:t>
        <a:bodyPr/>
        <a:lstStyle/>
        <a:p>
          <a:endParaRPr lang="ru-RU"/>
        </a:p>
      </dgm:t>
    </dgm:pt>
    <dgm:pt modelId="{86B784A9-83BF-4618-9384-C53DFE6BF33E}" type="sibTrans" cxnId="{53B60C24-FD01-496F-B76C-7F4261CE5999}">
      <dgm:prSet/>
      <dgm:spPr/>
      <dgm:t>
        <a:bodyPr/>
        <a:lstStyle/>
        <a:p>
          <a:endParaRPr lang="ru-RU"/>
        </a:p>
      </dgm:t>
    </dgm:pt>
    <dgm:pt modelId="{2C6F920D-EAC2-4917-B553-203689712452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Прикладне програмне</a:t>
          </a:r>
        </a:p>
        <a:p>
          <a:r>
            <a:rPr lang="uk-UA" b="1" dirty="0" smtClean="0">
              <a:solidFill>
                <a:schemeClr val="bg1"/>
              </a:solidFill>
            </a:rPr>
            <a:t>забезпечення</a:t>
          </a:r>
          <a:endParaRPr lang="ru-RU" b="1" dirty="0">
            <a:solidFill>
              <a:schemeClr val="bg1"/>
            </a:solidFill>
          </a:endParaRPr>
        </a:p>
      </dgm:t>
    </dgm:pt>
    <dgm:pt modelId="{2C38D674-2602-4262-A1B1-56099C76219E}" type="parTrans" cxnId="{C5CABA53-173A-4EA7-A274-6E907AD34361}">
      <dgm:prSet/>
      <dgm:spPr/>
      <dgm:t>
        <a:bodyPr/>
        <a:lstStyle/>
        <a:p>
          <a:endParaRPr lang="ru-RU"/>
        </a:p>
      </dgm:t>
    </dgm:pt>
    <dgm:pt modelId="{FA1679CF-DB50-4E97-A7FC-2086FACE9542}" type="sibTrans" cxnId="{C5CABA53-173A-4EA7-A274-6E907AD34361}">
      <dgm:prSet/>
      <dgm:spPr/>
      <dgm:t>
        <a:bodyPr/>
        <a:lstStyle/>
        <a:p>
          <a:endParaRPr lang="ru-RU"/>
        </a:p>
      </dgm:t>
    </dgm:pt>
    <dgm:pt modelId="{D6693104-AFDA-4A6D-82CA-DFED764A5F19}">
      <dgm:prSet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Операційні системи</a:t>
          </a:r>
          <a:endParaRPr lang="ru-RU" b="1" dirty="0">
            <a:solidFill>
              <a:schemeClr val="bg1"/>
            </a:solidFill>
          </a:endParaRPr>
        </a:p>
      </dgm:t>
    </dgm:pt>
    <dgm:pt modelId="{62652B96-D769-4ACC-A44C-3615C6C1EE74}" type="parTrans" cxnId="{6D1BF826-E992-4AF3-B09C-F44C2A4C1862}">
      <dgm:prSet/>
      <dgm:spPr/>
      <dgm:t>
        <a:bodyPr/>
        <a:lstStyle/>
        <a:p>
          <a:endParaRPr lang="ru-RU"/>
        </a:p>
      </dgm:t>
    </dgm:pt>
    <dgm:pt modelId="{B56C393D-347D-4006-99F5-7F8AF02AE978}" type="sibTrans" cxnId="{6D1BF826-E992-4AF3-B09C-F44C2A4C1862}">
      <dgm:prSet/>
      <dgm:spPr/>
      <dgm:t>
        <a:bodyPr/>
        <a:lstStyle/>
        <a:p>
          <a:endParaRPr lang="ru-RU"/>
        </a:p>
      </dgm:t>
    </dgm:pt>
    <dgm:pt modelId="{879A01A5-8E88-4CC9-9CE7-8F70346FE8C7}">
      <dgm:prSet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Службове програмне</a:t>
          </a:r>
        </a:p>
        <a:p>
          <a:r>
            <a:rPr lang="uk-UA" b="1" dirty="0" smtClean="0">
              <a:solidFill>
                <a:schemeClr val="bg1"/>
              </a:solidFill>
            </a:rPr>
            <a:t>забезпечення</a:t>
          </a:r>
          <a:endParaRPr lang="ru-RU" b="1" dirty="0">
            <a:solidFill>
              <a:schemeClr val="bg1"/>
            </a:solidFill>
          </a:endParaRPr>
        </a:p>
      </dgm:t>
    </dgm:pt>
    <dgm:pt modelId="{F92D4B92-59E2-416D-8708-198415F5D217}" type="parTrans" cxnId="{BB2E8394-F509-4B97-AEDA-447D2968A2CE}">
      <dgm:prSet/>
      <dgm:spPr/>
      <dgm:t>
        <a:bodyPr/>
        <a:lstStyle/>
        <a:p>
          <a:endParaRPr lang="ru-RU"/>
        </a:p>
      </dgm:t>
    </dgm:pt>
    <dgm:pt modelId="{77A5DCC2-BCDD-4FFB-8C74-5C05D09F574B}" type="sibTrans" cxnId="{BB2E8394-F509-4B97-AEDA-447D2968A2CE}">
      <dgm:prSet/>
      <dgm:spPr/>
      <dgm:t>
        <a:bodyPr/>
        <a:lstStyle/>
        <a:p>
          <a:endParaRPr lang="ru-RU"/>
        </a:p>
      </dgm:t>
    </dgm:pt>
    <dgm:pt modelId="{BC335A50-2127-4681-9A5D-322AE4889FC3}">
      <dgm:prSet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Прикладні програми</a:t>
          </a:r>
        </a:p>
        <a:p>
          <a:r>
            <a:rPr lang="uk-UA" b="1" dirty="0" smtClean="0">
              <a:solidFill>
                <a:schemeClr val="bg1"/>
              </a:solidFill>
            </a:rPr>
            <a:t>загального призначення</a:t>
          </a:r>
          <a:endParaRPr lang="ru-RU" b="1" dirty="0">
            <a:solidFill>
              <a:schemeClr val="bg1"/>
            </a:solidFill>
          </a:endParaRPr>
        </a:p>
      </dgm:t>
    </dgm:pt>
    <dgm:pt modelId="{5AB19F48-1F53-43A4-8349-AC0E4ED077A1}" type="parTrans" cxnId="{AD176D50-4C26-4480-B8DD-6BAF18F1B3C9}">
      <dgm:prSet/>
      <dgm:spPr/>
      <dgm:t>
        <a:bodyPr/>
        <a:lstStyle/>
        <a:p>
          <a:endParaRPr lang="ru-RU"/>
        </a:p>
      </dgm:t>
    </dgm:pt>
    <dgm:pt modelId="{991FA803-32AA-47A7-89B3-FACBD919C108}" type="sibTrans" cxnId="{AD176D50-4C26-4480-B8DD-6BAF18F1B3C9}">
      <dgm:prSet/>
      <dgm:spPr/>
      <dgm:t>
        <a:bodyPr/>
        <a:lstStyle/>
        <a:p>
          <a:endParaRPr lang="ru-RU"/>
        </a:p>
      </dgm:t>
    </dgm:pt>
    <dgm:pt modelId="{EAB4C4FF-7B99-4F84-8FDA-BFF621CF58FE}">
      <dgm:prSet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Прикладні програми</a:t>
          </a:r>
        </a:p>
        <a:p>
          <a:r>
            <a:rPr lang="uk-UA" b="1" dirty="0" smtClean="0">
              <a:solidFill>
                <a:schemeClr val="bg1"/>
              </a:solidFill>
            </a:rPr>
            <a:t>спеціального призначення</a:t>
          </a:r>
          <a:endParaRPr lang="ru-RU" b="1" dirty="0">
            <a:solidFill>
              <a:schemeClr val="bg1"/>
            </a:solidFill>
          </a:endParaRPr>
        </a:p>
      </dgm:t>
    </dgm:pt>
    <dgm:pt modelId="{94E68E5E-5354-4203-BF3C-3B7EB7710D77}" type="parTrans" cxnId="{179F5AA0-DA12-4520-86E5-3672A84E1E50}">
      <dgm:prSet/>
      <dgm:spPr/>
      <dgm:t>
        <a:bodyPr/>
        <a:lstStyle/>
        <a:p>
          <a:endParaRPr lang="ru-RU"/>
        </a:p>
      </dgm:t>
    </dgm:pt>
    <dgm:pt modelId="{A1C5A3E8-77BA-4CD7-9950-6A9D99208EE0}" type="sibTrans" cxnId="{179F5AA0-DA12-4520-86E5-3672A84E1E50}">
      <dgm:prSet/>
      <dgm:spPr/>
      <dgm:t>
        <a:bodyPr/>
        <a:lstStyle/>
        <a:p>
          <a:endParaRPr lang="ru-RU"/>
        </a:p>
      </dgm:t>
    </dgm:pt>
    <dgm:pt modelId="{D2D97D77-E175-4B73-87B1-ACF86E724FD6}" type="pres">
      <dgm:prSet presAssocID="{AF2BB8EE-BB80-4275-86D8-2F69B75B67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2D3D853-5F8F-41C3-BE11-382E269A499A}" type="pres">
      <dgm:prSet presAssocID="{0F180D5E-FBBE-4439-BEAC-20D2B1767713}" presName="hierRoot1" presStyleCnt="0">
        <dgm:presLayoutVars>
          <dgm:hierBranch val="init"/>
        </dgm:presLayoutVars>
      </dgm:prSet>
      <dgm:spPr/>
    </dgm:pt>
    <dgm:pt modelId="{FF249B40-184E-4AD8-8BC9-5048FB53DD2C}" type="pres">
      <dgm:prSet presAssocID="{0F180D5E-FBBE-4439-BEAC-20D2B1767713}" presName="rootComposite1" presStyleCnt="0"/>
      <dgm:spPr/>
    </dgm:pt>
    <dgm:pt modelId="{9F4266AA-BBBD-4C56-88B1-A973E08F04F1}" type="pres">
      <dgm:prSet presAssocID="{0F180D5E-FBBE-4439-BEAC-20D2B1767713}" presName="rootText1" presStyleLbl="node0" presStyleIdx="0" presStyleCnt="1" custScaleX="2488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534154-C653-4ECC-8F0A-BB6837A6D0CC}" type="pres">
      <dgm:prSet presAssocID="{0F180D5E-FBBE-4439-BEAC-20D2B17677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324411D-82A8-4CE7-A522-F90BC6DFFF82}" type="pres">
      <dgm:prSet presAssocID="{0F180D5E-FBBE-4439-BEAC-20D2B1767713}" presName="hierChild2" presStyleCnt="0"/>
      <dgm:spPr/>
    </dgm:pt>
    <dgm:pt modelId="{BE3CBFFC-F436-4F9B-A8DB-8754630F1D0E}" type="pres">
      <dgm:prSet presAssocID="{91001B6A-F4BE-4084-A653-B28111ABF4E1}" presName="Name37" presStyleLbl="parChTrans1D2" presStyleIdx="0" presStyleCnt="3"/>
      <dgm:spPr/>
      <dgm:t>
        <a:bodyPr/>
        <a:lstStyle/>
        <a:p>
          <a:endParaRPr lang="ru-RU"/>
        </a:p>
      </dgm:t>
    </dgm:pt>
    <dgm:pt modelId="{E25460BF-51F1-4EE3-BC07-0BE6E128F832}" type="pres">
      <dgm:prSet presAssocID="{B64EE8D5-E87D-49B0-A1D5-A0CCCA905EFF}" presName="hierRoot2" presStyleCnt="0">
        <dgm:presLayoutVars>
          <dgm:hierBranch val="init"/>
        </dgm:presLayoutVars>
      </dgm:prSet>
      <dgm:spPr/>
    </dgm:pt>
    <dgm:pt modelId="{E60DAF43-4789-4576-AE6F-B1BAB4B269ED}" type="pres">
      <dgm:prSet presAssocID="{B64EE8D5-E87D-49B0-A1D5-A0CCCA905EFF}" presName="rootComposite" presStyleCnt="0"/>
      <dgm:spPr/>
    </dgm:pt>
    <dgm:pt modelId="{DE5537B3-2181-47C8-B22E-32CBD3E8A713}" type="pres">
      <dgm:prSet presAssocID="{B64EE8D5-E87D-49B0-A1D5-A0CCCA905EFF}" presName="rootText" presStyleLbl="node2" presStyleIdx="0" presStyleCnt="3" custScaleX="138573" custLinFactNeighborX="-2586" custLinFactNeighborY="11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CCAC6D-210F-4E63-8F99-7F2C8C9CEA4E}" type="pres">
      <dgm:prSet presAssocID="{B64EE8D5-E87D-49B0-A1D5-A0CCCA905EFF}" presName="rootConnector" presStyleLbl="node2" presStyleIdx="0" presStyleCnt="3"/>
      <dgm:spPr/>
      <dgm:t>
        <a:bodyPr/>
        <a:lstStyle/>
        <a:p>
          <a:endParaRPr lang="ru-RU"/>
        </a:p>
      </dgm:t>
    </dgm:pt>
    <dgm:pt modelId="{F0430B34-47DD-4778-B244-158F206DC628}" type="pres">
      <dgm:prSet presAssocID="{B64EE8D5-E87D-49B0-A1D5-A0CCCA905EFF}" presName="hierChild4" presStyleCnt="0"/>
      <dgm:spPr/>
    </dgm:pt>
    <dgm:pt modelId="{30F71DBF-D526-4AB3-BD19-66F5FC5E4E52}" type="pres">
      <dgm:prSet presAssocID="{62652B96-D769-4ACC-A44C-3615C6C1EE74}" presName="Name37" presStyleLbl="parChTrans1D3" presStyleIdx="0" presStyleCnt="4"/>
      <dgm:spPr/>
      <dgm:t>
        <a:bodyPr/>
        <a:lstStyle/>
        <a:p>
          <a:endParaRPr lang="ru-RU"/>
        </a:p>
      </dgm:t>
    </dgm:pt>
    <dgm:pt modelId="{D71272BE-BC23-4BC4-9BE9-940E9981A26A}" type="pres">
      <dgm:prSet presAssocID="{D6693104-AFDA-4A6D-82CA-DFED764A5F19}" presName="hierRoot2" presStyleCnt="0">
        <dgm:presLayoutVars>
          <dgm:hierBranch val="init"/>
        </dgm:presLayoutVars>
      </dgm:prSet>
      <dgm:spPr/>
    </dgm:pt>
    <dgm:pt modelId="{0445F941-9653-4407-8B05-0ED97AEE9607}" type="pres">
      <dgm:prSet presAssocID="{D6693104-AFDA-4A6D-82CA-DFED764A5F19}" presName="rootComposite" presStyleCnt="0"/>
      <dgm:spPr/>
    </dgm:pt>
    <dgm:pt modelId="{2ACE0EF5-9F03-474D-A69E-4FBBF2A4F9F1}" type="pres">
      <dgm:prSet presAssocID="{D6693104-AFDA-4A6D-82CA-DFED764A5F19}" presName="rootText" presStyleLbl="node3" presStyleIdx="0" presStyleCnt="4" custScaleX="1570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D7749D-A14C-4F74-B1AF-DD512F32C0A5}" type="pres">
      <dgm:prSet presAssocID="{D6693104-AFDA-4A6D-82CA-DFED764A5F19}" presName="rootConnector" presStyleLbl="node3" presStyleIdx="0" presStyleCnt="4"/>
      <dgm:spPr/>
      <dgm:t>
        <a:bodyPr/>
        <a:lstStyle/>
        <a:p>
          <a:endParaRPr lang="ru-RU"/>
        </a:p>
      </dgm:t>
    </dgm:pt>
    <dgm:pt modelId="{37106BC8-92B8-4D99-9986-109BED223EE4}" type="pres">
      <dgm:prSet presAssocID="{D6693104-AFDA-4A6D-82CA-DFED764A5F19}" presName="hierChild4" presStyleCnt="0"/>
      <dgm:spPr/>
    </dgm:pt>
    <dgm:pt modelId="{1BF8B425-738E-4F03-9761-6BA0C3DBE832}" type="pres">
      <dgm:prSet presAssocID="{D6693104-AFDA-4A6D-82CA-DFED764A5F19}" presName="hierChild5" presStyleCnt="0"/>
      <dgm:spPr/>
    </dgm:pt>
    <dgm:pt modelId="{0E08A440-6E70-42E6-8714-ADEC5C99C47E}" type="pres">
      <dgm:prSet presAssocID="{F92D4B92-59E2-416D-8708-198415F5D217}" presName="Name37" presStyleLbl="parChTrans1D3" presStyleIdx="1" presStyleCnt="4"/>
      <dgm:spPr/>
      <dgm:t>
        <a:bodyPr/>
        <a:lstStyle/>
        <a:p>
          <a:endParaRPr lang="ru-RU"/>
        </a:p>
      </dgm:t>
    </dgm:pt>
    <dgm:pt modelId="{C67B33FC-06AF-47A8-8AC1-9BC62648E6C6}" type="pres">
      <dgm:prSet presAssocID="{879A01A5-8E88-4CC9-9CE7-8F70346FE8C7}" presName="hierRoot2" presStyleCnt="0">
        <dgm:presLayoutVars>
          <dgm:hierBranch val="init"/>
        </dgm:presLayoutVars>
      </dgm:prSet>
      <dgm:spPr/>
    </dgm:pt>
    <dgm:pt modelId="{9643C635-F63A-4217-A5D2-0500DFACE902}" type="pres">
      <dgm:prSet presAssocID="{879A01A5-8E88-4CC9-9CE7-8F70346FE8C7}" presName="rootComposite" presStyleCnt="0"/>
      <dgm:spPr/>
    </dgm:pt>
    <dgm:pt modelId="{C776B8EB-4595-433C-8F84-01EDE8CB55CB}" type="pres">
      <dgm:prSet presAssocID="{879A01A5-8E88-4CC9-9CE7-8F70346FE8C7}" presName="rootText" presStyleLbl="node3" presStyleIdx="1" presStyleCnt="4" custScaleX="155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161BFD-888D-42F8-87A9-670F295560F9}" type="pres">
      <dgm:prSet presAssocID="{879A01A5-8E88-4CC9-9CE7-8F70346FE8C7}" presName="rootConnector" presStyleLbl="node3" presStyleIdx="1" presStyleCnt="4"/>
      <dgm:spPr/>
      <dgm:t>
        <a:bodyPr/>
        <a:lstStyle/>
        <a:p>
          <a:endParaRPr lang="ru-RU"/>
        </a:p>
      </dgm:t>
    </dgm:pt>
    <dgm:pt modelId="{553C4484-9ED0-42B4-99DD-1E164210E5FB}" type="pres">
      <dgm:prSet presAssocID="{879A01A5-8E88-4CC9-9CE7-8F70346FE8C7}" presName="hierChild4" presStyleCnt="0"/>
      <dgm:spPr/>
    </dgm:pt>
    <dgm:pt modelId="{EA167C91-8434-44D7-9F8E-6D76A8A5DC0D}" type="pres">
      <dgm:prSet presAssocID="{879A01A5-8E88-4CC9-9CE7-8F70346FE8C7}" presName="hierChild5" presStyleCnt="0"/>
      <dgm:spPr/>
    </dgm:pt>
    <dgm:pt modelId="{753383B9-1198-4A6D-A111-D683726D096E}" type="pres">
      <dgm:prSet presAssocID="{B64EE8D5-E87D-49B0-A1D5-A0CCCA905EFF}" presName="hierChild5" presStyleCnt="0"/>
      <dgm:spPr/>
    </dgm:pt>
    <dgm:pt modelId="{C5D41BCC-CD98-4A41-9111-DE07DB9D8BD7}" type="pres">
      <dgm:prSet presAssocID="{490B37EF-1F0B-4729-8496-700ECE11EFE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A85F72F-2513-4796-97E3-49CA25AF7F3B}" type="pres">
      <dgm:prSet presAssocID="{898171B0-68D2-4F16-BD3F-2E01FC3DC441}" presName="hierRoot2" presStyleCnt="0">
        <dgm:presLayoutVars>
          <dgm:hierBranch val="init"/>
        </dgm:presLayoutVars>
      </dgm:prSet>
      <dgm:spPr/>
    </dgm:pt>
    <dgm:pt modelId="{1BB88EB4-08DA-424A-ABFA-BAE91585D5EA}" type="pres">
      <dgm:prSet presAssocID="{898171B0-68D2-4F16-BD3F-2E01FC3DC441}" presName="rootComposite" presStyleCnt="0"/>
      <dgm:spPr/>
    </dgm:pt>
    <dgm:pt modelId="{0F03F54B-32EE-4E17-813B-021ED95318FF}" type="pres">
      <dgm:prSet presAssocID="{898171B0-68D2-4F16-BD3F-2E01FC3DC441}" presName="rootText" presStyleLbl="node2" presStyleIdx="1" presStyleCnt="3" custScaleX="1535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6C5850-060D-4B16-A0CC-85C963D9DEE5}" type="pres">
      <dgm:prSet presAssocID="{898171B0-68D2-4F16-BD3F-2E01FC3DC441}" presName="rootConnector" presStyleLbl="node2" presStyleIdx="1" presStyleCnt="3"/>
      <dgm:spPr/>
      <dgm:t>
        <a:bodyPr/>
        <a:lstStyle/>
        <a:p>
          <a:endParaRPr lang="ru-RU"/>
        </a:p>
      </dgm:t>
    </dgm:pt>
    <dgm:pt modelId="{FD6B7980-B7F8-44A0-A28B-A2D994AF29B3}" type="pres">
      <dgm:prSet presAssocID="{898171B0-68D2-4F16-BD3F-2E01FC3DC441}" presName="hierChild4" presStyleCnt="0"/>
      <dgm:spPr/>
    </dgm:pt>
    <dgm:pt modelId="{D842EA55-0085-4C57-89CB-EEE7178E935B}" type="pres">
      <dgm:prSet presAssocID="{898171B0-68D2-4F16-BD3F-2E01FC3DC441}" presName="hierChild5" presStyleCnt="0"/>
      <dgm:spPr/>
    </dgm:pt>
    <dgm:pt modelId="{80BED266-8691-433D-939F-389D21CFD46A}" type="pres">
      <dgm:prSet presAssocID="{2C38D674-2602-4262-A1B1-56099C76219E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96DD7A0-F920-43B1-9BEB-597E13330E5F}" type="pres">
      <dgm:prSet presAssocID="{2C6F920D-EAC2-4917-B553-203689712452}" presName="hierRoot2" presStyleCnt="0">
        <dgm:presLayoutVars>
          <dgm:hierBranch val="init"/>
        </dgm:presLayoutVars>
      </dgm:prSet>
      <dgm:spPr/>
    </dgm:pt>
    <dgm:pt modelId="{FCBCE8A9-4E20-449B-9866-79FE9B9A52B6}" type="pres">
      <dgm:prSet presAssocID="{2C6F920D-EAC2-4917-B553-203689712452}" presName="rootComposite" presStyleCnt="0"/>
      <dgm:spPr/>
    </dgm:pt>
    <dgm:pt modelId="{CC6B5DEF-C2BA-4FB9-B125-5BBD253D6D79}" type="pres">
      <dgm:prSet presAssocID="{2C6F920D-EAC2-4917-B553-203689712452}" presName="rootText" presStyleLbl="node2" presStyleIdx="2" presStyleCnt="3" custScaleX="1580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61FA17-A1D3-404C-A779-7415CEAA592E}" type="pres">
      <dgm:prSet presAssocID="{2C6F920D-EAC2-4917-B553-203689712452}" presName="rootConnector" presStyleLbl="node2" presStyleIdx="2" presStyleCnt="3"/>
      <dgm:spPr/>
      <dgm:t>
        <a:bodyPr/>
        <a:lstStyle/>
        <a:p>
          <a:endParaRPr lang="ru-RU"/>
        </a:p>
      </dgm:t>
    </dgm:pt>
    <dgm:pt modelId="{D21D9121-96B3-4248-9263-04EBAB97C1C2}" type="pres">
      <dgm:prSet presAssocID="{2C6F920D-EAC2-4917-B553-203689712452}" presName="hierChild4" presStyleCnt="0"/>
      <dgm:spPr/>
    </dgm:pt>
    <dgm:pt modelId="{DDEDFD02-CEE2-4C74-B73A-5BC9E52EBDCF}" type="pres">
      <dgm:prSet presAssocID="{5AB19F48-1F53-43A4-8349-AC0E4ED077A1}" presName="Name37" presStyleLbl="parChTrans1D3" presStyleIdx="2" presStyleCnt="4"/>
      <dgm:spPr/>
      <dgm:t>
        <a:bodyPr/>
        <a:lstStyle/>
        <a:p>
          <a:endParaRPr lang="ru-RU"/>
        </a:p>
      </dgm:t>
    </dgm:pt>
    <dgm:pt modelId="{CC68BD00-E10F-474C-B7DF-0657354EC999}" type="pres">
      <dgm:prSet presAssocID="{BC335A50-2127-4681-9A5D-322AE4889FC3}" presName="hierRoot2" presStyleCnt="0">
        <dgm:presLayoutVars>
          <dgm:hierBranch val="init"/>
        </dgm:presLayoutVars>
      </dgm:prSet>
      <dgm:spPr/>
    </dgm:pt>
    <dgm:pt modelId="{65307F36-82AB-47DE-80DF-DEFF3D0660A9}" type="pres">
      <dgm:prSet presAssocID="{BC335A50-2127-4681-9A5D-322AE4889FC3}" presName="rootComposite" presStyleCnt="0"/>
      <dgm:spPr/>
    </dgm:pt>
    <dgm:pt modelId="{1AE67D29-6DE9-4B76-ACE4-CFE9EB880B21}" type="pres">
      <dgm:prSet presAssocID="{BC335A50-2127-4681-9A5D-322AE4889FC3}" presName="rootText" presStyleLbl="node3" presStyleIdx="2" presStyleCnt="4" custScaleX="1599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89A50E-48B5-4D72-BEA9-3F578C1BB9F1}" type="pres">
      <dgm:prSet presAssocID="{BC335A50-2127-4681-9A5D-322AE4889FC3}" presName="rootConnector" presStyleLbl="node3" presStyleIdx="2" presStyleCnt="4"/>
      <dgm:spPr/>
      <dgm:t>
        <a:bodyPr/>
        <a:lstStyle/>
        <a:p>
          <a:endParaRPr lang="ru-RU"/>
        </a:p>
      </dgm:t>
    </dgm:pt>
    <dgm:pt modelId="{9B6D9B65-0812-4EB3-B636-76FFE049CFD6}" type="pres">
      <dgm:prSet presAssocID="{BC335A50-2127-4681-9A5D-322AE4889FC3}" presName="hierChild4" presStyleCnt="0"/>
      <dgm:spPr/>
    </dgm:pt>
    <dgm:pt modelId="{6D444C23-EFBB-4380-8482-F9E44B2822C8}" type="pres">
      <dgm:prSet presAssocID="{BC335A50-2127-4681-9A5D-322AE4889FC3}" presName="hierChild5" presStyleCnt="0"/>
      <dgm:spPr/>
    </dgm:pt>
    <dgm:pt modelId="{DFC03752-38DA-40BB-B2E4-43626E7D6BD8}" type="pres">
      <dgm:prSet presAssocID="{94E68E5E-5354-4203-BF3C-3B7EB7710D77}" presName="Name37" presStyleLbl="parChTrans1D3" presStyleIdx="3" presStyleCnt="4"/>
      <dgm:spPr/>
      <dgm:t>
        <a:bodyPr/>
        <a:lstStyle/>
        <a:p>
          <a:endParaRPr lang="ru-RU"/>
        </a:p>
      </dgm:t>
    </dgm:pt>
    <dgm:pt modelId="{4EFC6352-432A-47C6-BA73-07C8255ACA7E}" type="pres">
      <dgm:prSet presAssocID="{EAB4C4FF-7B99-4F84-8FDA-BFF621CF58FE}" presName="hierRoot2" presStyleCnt="0">
        <dgm:presLayoutVars>
          <dgm:hierBranch val="init"/>
        </dgm:presLayoutVars>
      </dgm:prSet>
      <dgm:spPr/>
    </dgm:pt>
    <dgm:pt modelId="{4EFA97F7-ABD7-4B66-B8C0-BEE421587EC6}" type="pres">
      <dgm:prSet presAssocID="{EAB4C4FF-7B99-4F84-8FDA-BFF621CF58FE}" presName="rootComposite" presStyleCnt="0"/>
      <dgm:spPr/>
    </dgm:pt>
    <dgm:pt modelId="{3EC78390-DA59-41F1-82C9-D4A6C39A3A7C}" type="pres">
      <dgm:prSet presAssocID="{EAB4C4FF-7B99-4F84-8FDA-BFF621CF58FE}" presName="rootText" presStyleLbl="node3" presStyleIdx="3" presStyleCnt="4" custScaleX="1621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3760AB-0F10-4C9C-BC02-AAC6D1EF6E29}" type="pres">
      <dgm:prSet presAssocID="{EAB4C4FF-7B99-4F84-8FDA-BFF621CF58FE}" presName="rootConnector" presStyleLbl="node3" presStyleIdx="3" presStyleCnt="4"/>
      <dgm:spPr/>
      <dgm:t>
        <a:bodyPr/>
        <a:lstStyle/>
        <a:p>
          <a:endParaRPr lang="ru-RU"/>
        </a:p>
      </dgm:t>
    </dgm:pt>
    <dgm:pt modelId="{DE683228-F2AF-47B5-81A5-FC5EB23EA01D}" type="pres">
      <dgm:prSet presAssocID="{EAB4C4FF-7B99-4F84-8FDA-BFF621CF58FE}" presName="hierChild4" presStyleCnt="0"/>
      <dgm:spPr/>
    </dgm:pt>
    <dgm:pt modelId="{3147628C-8768-4971-90A6-3A152BEBB62F}" type="pres">
      <dgm:prSet presAssocID="{EAB4C4FF-7B99-4F84-8FDA-BFF621CF58FE}" presName="hierChild5" presStyleCnt="0"/>
      <dgm:spPr/>
    </dgm:pt>
    <dgm:pt modelId="{F042A2FD-7543-4ECB-A17C-48D456E0D906}" type="pres">
      <dgm:prSet presAssocID="{2C6F920D-EAC2-4917-B553-203689712452}" presName="hierChild5" presStyleCnt="0"/>
      <dgm:spPr/>
    </dgm:pt>
    <dgm:pt modelId="{73BC4EFF-E709-4896-8E17-773553A0D6FD}" type="pres">
      <dgm:prSet presAssocID="{0F180D5E-FBBE-4439-BEAC-20D2B1767713}" presName="hierChild3" presStyleCnt="0"/>
      <dgm:spPr/>
    </dgm:pt>
  </dgm:ptLst>
  <dgm:cxnLst>
    <dgm:cxn modelId="{066395D2-83DF-45EB-848A-FF632163914C}" type="presOf" srcId="{62652B96-D769-4ACC-A44C-3615C6C1EE74}" destId="{30F71DBF-D526-4AB3-BD19-66F5FC5E4E52}" srcOrd="0" destOrd="0" presId="urn:microsoft.com/office/officeart/2005/8/layout/orgChart1"/>
    <dgm:cxn modelId="{BB2E8394-F509-4B97-AEDA-447D2968A2CE}" srcId="{B64EE8D5-E87D-49B0-A1D5-A0CCCA905EFF}" destId="{879A01A5-8E88-4CC9-9CE7-8F70346FE8C7}" srcOrd="1" destOrd="0" parTransId="{F92D4B92-59E2-416D-8708-198415F5D217}" sibTransId="{77A5DCC2-BCDD-4FFB-8C74-5C05D09F574B}"/>
    <dgm:cxn modelId="{39C0EA9D-C1B7-462D-8587-516043CFBA29}" type="presOf" srcId="{F92D4B92-59E2-416D-8708-198415F5D217}" destId="{0E08A440-6E70-42E6-8714-ADEC5C99C47E}" srcOrd="0" destOrd="0" presId="urn:microsoft.com/office/officeart/2005/8/layout/orgChart1"/>
    <dgm:cxn modelId="{6B8B7833-8A66-4991-970B-0E17E1C34774}" type="presOf" srcId="{91001B6A-F4BE-4084-A653-B28111ABF4E1}" destId="{BE3CBFFC-F436-4F9B-A8DB-8754630F1D0E}" srcOrd="0" destOrd="0" presId="urn:microsoft.com/office/officeart/2005/8/layout/orgChart1"/>
    <dgm:cxn modelId="{8F621D9B-B52D-49F7-98BD-CE8095871782}" type="presOf" srcId="{5AB19F48-1F53-43A4-8349-AC0E4ED077A1}" destId="{DDEDFD02-CEE2-4C74-B73A-5BC9E52EBDCF}" srcOrd="0" destOrd="0" presId="urn:microsoft.com/office/officeart/2005/8/layout/orgChart1"/>
    <dgm:cxn modelId="{2DDCAA0D-15A3-4B31-9836-1E113B2AEC6D}" type="presOf" srcId="{879A01A5-8E88-4CC9-9CE7-8F70346FE8C7}" destId="{FA161BFD-888D-42F8-87A9-670F295560F9}" srcOrd="1" destOrd="0" presId="urn:microsoft.com/office/officeart/2005/8/layout/orgChart1"/>
    <dgm:cxn modelId="{89D99505-B7D3-489C-8A2C-5DCFD7F746A3}" type="presOf" srcId="{898171B0-68D2-4F16-BD3F-2E01FC3DC441}" destId="{0F03F54B-32EE-4E17-813B-021ED95318FF}" srcOrd="0" destOrd="0" presId="urn:microsoft.com/office/officeart/2005/8/layout/orgChart1"/>
    <dgm:cxn modelId="{BC40F8B3-287A-402C-A839-5DD3CF9AF61F}" type="presOf" srcId="{2C38D674-2602-4262-A1B1-56099C76219E}" destId="{80BED266-8691-433D-939F-389D21CFD46A}" srcOrd="0" destOrd="0" presId="urn:microsoft.com/office/officeart/2005/8/layout/orgChart1"/>
    <dgm:cxn modelId="{14FFAE69-2A68-4356-B958-483A24DC3E26}" type="presOf" srcId="{879A01A5-8E88-4CC9-9CE7-8F70346FE8C7}" destId="{C776B8EB-4595-433C-8F84-01EDE8CB55CB}" srcOrd="0" destOrd="0" presId="urn:microsoft.com/office/officeart/2005/8/layout/orgChart1"/>
    <dgm:cxn modelId="{82FB97BC-B5D0-4B3D-B072-BE66151B55A1}" type="presOf" srcId="{EAB4C4FF-7B99-4F84-8FDA-BFF621CF58FE}" destId="{3EC78390-DA59-41F1-82C9-D4A6C39A3A7C}" srcOrd="0" destOrd="0" presId="urn:microsoft.com/office/officeart/2005/8/layout/orgChart1"/>
    <dgm:cxn modelId="{9CBB031E-DD3F-437B-8970-53D8210560B4}" type="presOf" srcId="{2C6F920D-EAC2-4917-B553-203689712452}" destId="{BE61FA17-A1D3-404C-A779-7415CEAA592E}" srcOrd="1" destOrd="0" presId="urn:microsoft.com/office/officeart/2005/8/layout/orgChart1"/>
    <dgm:cxn modelId="{AE132EB2-27CA-4B81-9D99-040BBF6639D3}" type="presOf" srcId="{0F180D5E-FBBE-4439-BEAC-20D2B1767713}" destId="{9D534154-C653-4ECC-8F0A-BB6837A6D0CC}" srcOrd="1" destOrd="0" presId="urn:microsoft.com/office/officeart/2005/8/layout/orgChart1"/>
    <dgm:cxn modelId="{D7A0A4D2-8407-4AE1-B3C2-849B68BCA66B}" type="presOf" srcId="{D6693104-AFDA-4A6D-82CA-DFED764A5F19}" destId="{2ACE0EF5-9F03-474D-A69E-4FBBF2A4F9F1}" srcOrd="0" destOrd="0" presId="urn:microsoft.com/office/officeart/2005/8/layout/orgChart1"/>
    <dgm:cxn modelId="{0D0F5D94-2F90-42CF-B7A0-0C9471ACA3C7}" type="presOf" srcId="{2C6F920D-EAC2-4917-B553-203689712452}" destId="{CC6B5DEF-C2BA-4FB9-B125-5BBD253D6D79}" srcOrd="0" destOrd="0" presId="urn:microsoft.com/office/officeart/2005/8/layout/orgChart1"/>
    <dgm:cxn modelId="{28E1FD9A-2055-46DF-82B0-4ACAEE722801}" type="presOf" srcId="{BC335A50-2127-4681-9A5D-322AE4889FC3}" destId="{1AE67D29-6DE9-4B76-ACE4-CFE9EB880B21}" srcOrd="0" destOrd="0" presId="urn:microsoft.com/office/officeart/2005/8/layout/orgChart1"/>
    <dgm:cxn modelId="{58B7BBD8-2769-4722-A19C-E7006F49BBA1}" type="presOf" srcId="{D6693104-AFDA-4A6D-82CA-DFED764A5F19}" destId="{ACD7749D-A14C-4F74-B1AF-DD512F32C0A5}" srcOrd="1" destOrd="0" presId="urn:microsoft.com/office/officeart/2005/8/layout/orgChart1"/>
    <dgm:cxn modelId="{179F5AA0-DA12-4520-86E5-3672A84E1E50}" srcId="{2C6F920D-EAC2-4917-B553-203689712452}" destId="{EAB4C4FF-7B99-4F84-8FDA-BFF621CF58FE}" srcOrd="1" destOrd="0" parTransId="{94E68E5E-5354-4203-BF3C-3B7EB7710D77}" sibTransId="{A1C5A3E8-77BA-4CD7-9950-6A9D99208EE0}"/>
    <dgm:cxn modelId="{136A0664-4595-42BF-92E0-308821496E10}" type="presOf" srcId="{AF2BB8EE-BB80-4275-86D8-2F69B75B67E2}" destId="{D2D97D77-E175-4B73-87B1-ACF86E724FD6}" srcOrd="0" destOrd="0" presId="urn:microsoft.com/office/officeart/2005/8/layout/orgChart1"/>
    <dgm:cxn modelId="{53B60C24-FD01-496F-B76C-7F4261CE5999}" srcId="{0F180D5E-FBBE-4439-BEAC-20D2B1767713}" destId="{898171B0-68D2-4F16-BD3F-2E01FC3DC441}" srcOrd="1" destOrd="0" parTransId="{490B37EF-1F0B-4729-8496-700ECE11EFEC}" sibTransId="{86B784A9-83BF-4618-9384-C53DFE6BF33E}"/>
    <dgm:cxn modelId="{034863A6-01F8-4E92-B615-24DBDD685502}" type="presOf" srcId="{898171B0-68D2-4F16-BD3F-2E01FC3DC441}" destId="{3E6C5850-060D-4B16-A0CC-85C963D9DEE5}" srcOrd="1" destOrd="0" presId="urn:microsoft.com/office/officeart/2005/8/layout/orgChart1"/>
    <dgm:cxn modelId="{6D1BF826-E992-4AF3-B09C-F44C2A4C1862}" srcId="{B64EE8D5-E87D-49B0-A1D5-A0CCCA905EFF}" destId="{D6693104-AFDA-4A6D-82CA-DFED764A5F19}" srcOrd="0" destOrd="0" parTransId="{62652B96-D769-4ACC-A44C-3615C6C1EE74}" sibTransId="{B56C393D-347D-4006-99F5-7F8AF02AE978}"/>
    <dgm:cxn modelId="{F1AF9A71-12F9-4BED-8AC3-81AD6E90393D}" type="presOf" srcId="{0F180D5E-FBBE-4439-BEAC-20D2B1767713}" destId="{9F4266AA-BBBD-4C56-88B1-A973E08F04F1}" srcOrd="0" destOrd="0" presId="urn:microsoft.com/office/officeart/2005/8/layout/orgChart1"/>
    <dgm:cxn modelId="{5D0035AF-0399-46B1-B0CF-80683C4EA7AE}" type="presOf" srcId="{490B37EF-1F0B-4729-8496-700ECE11EFEC}" destId="{C5D41BCC-CD98-4A41-9111-DE07DB9D8BD7}" srcOrd="0" destOrd="0" presId="urn:microsoft.com/office/officeart/2005/8/layout/orgChart1"/>
    <dgm:cxn modelId="{639196B7-A49C-4AAA-BE73-002853106C3E}" srcId="{0F180D5E-FBBE-4439-BEAC-20D2B1767713}" destId="{B64EE8D5-E87D-49B0-A1D5-A0CCCA905EFF}" srcOrd="0" destOrd="0" parTransId="{91001B6A-F4BE-4084-A653-B28111ABF4E1}" sibTransId="{7329CBA0-8108-4BA2-82E2-B68A321808DD}"/>
    <dgm:cxn modelId="{65D66618-1B23-42EA-B344-00784CFAD32A}" type="presOf" srcId="{B64EE8D5-E87D-49B0-A1D5-A0CCCA905EFF}" destId="{C1CCAC6D-210F-4E63-8F99-7F2C8C9CEA4E}" srcOrd="1" destOrd="0" presId="urn:microsoft.com/office/officeart/2005/8/layout/orgChart1"/>
    <dgm:cxn modelId="{02DA2B13-0206-4D24-997B-2EE565ADB45B}" srcId="{AF2BB8EE-BB80-4275-86D8-2F69B75B67E2}" destId="{0F180D5E-FBBE-4439-BEAC-20D2B1767713}" srcOrd="0" destOrd="0" parTransId="{9C0455BA-FBD1-48E6-BC72-75BD77A8D0AB}" sibTransId="{AE5F909F-B57B-4F06-BCEE-C7DBF402A798}"/>
    <dgm:cxn modelId="{AD176D50-4C26-4480-B8DD-6BAF18F1B3C9}" srcId="{2C6F920D-EAC2-4917-B553-203689712452}" destId="{BC335A50-2127-4681-9A5D-322AE4889FC3}" srcOrd="0" destOrd="0" parTransId="{5AB19F48-1F53-43A4-8349-AC0E4ED077A1}" sibTransId="{991FA803-32AA-47A7-89B3-FACBD919C108}"/>
    <dgm:cxn modelId="{12DA2E34-6B05-4BE6-A726-04A57CCA9983}" type="presOf" srcId="{94E68E5E-5354-4203-BF3C-3B7EB7710D77}" destId="{DFC03752-38DA-40BB-B2E4-43626E7D6BD8}" srcOrd="0" destOrd="0" presId="urn:microsoft.com/office/officeart/2005/8/layout/orgChart1"/>
    <dgm:cxn modelId="{7BCB01FA-BB70-47D7-A59E-02BD0106BF8F}" type="presOf" srcId="{BC335A50-2127-4681-9A5D-322AE4889FC3}" destId="{6889A50E-48B5-4D72-BEA9-3F578C1BB9F1}" srcOrd="1" destOrd="0" presId="urn:microsoft.com/office/officeart/2005/8/layout/orgChart1"/>
    <dgm:cxn modelId="{33C0C6D2-AA7C-40A8-994B-9BD5E31E59D2}" type="presOf" srcId="{B64EE8D5-E87D-49B0-A1D5-A0CCCA905EFF}" destId="{DE5537B3-2181-47C8-B22E-32CBD3E8A713}" srcOrd="0" destOrd="0" presId="urn:microsoft.com/office/officeart/2005/8/layout/orgChart1"/>
    <dgm:cxn modelId="{C5CABA53-173A-4EA7-A274-6E907AD34361}" srcId="{0F180D5E-FBBE-4439-BEAC-20D2B1767713}" destId="{2C6F920D-EAC2-4917-B553-203689712452}" srcOrd="2" destOrd="0" parTransId="{2C38D674-2602-4262-A1B1-56099C76219E}" sibTransId="{FA1679CF-DB50-4E97-A7FC-2086FACE9542}"/>
    <dgm:cxn modelId="{9EB7C33A-A88C-4DAA-BF94-1C8D370D7276}" type="presOf" srcId="{EAB4C4FF-7B99-4F84-8FDA-BFF621CF58FE}" destId="{2E3760AB-0F10-4C9C-BC02-AAC6D1EF6E29}" srcOrd="1" destOrd="0" presId="urn:microsoft.com/office/officeart/2005/8/layout/orgChart1"/>
    <dgm:cxn modelId="{702F82D2-0F68-4771-89F2-62B605E81AB9}" type="presParOf" srcId="{D2D97D77-E175-4B73-87B1-ACF86E724FD6}" destId="{F2D3D853-5F8F-41C3-BE11-382E269A499A}" srcOrd="0" destOrd="0" presId="urn:microsoft.com/office/officeart/2005/8/layout/orgChart1"/>
    <dgm:cxn modelId="{777C6907-88C8-4FC7-AB56-179A97140F7D}" type="presParOf" srcId="{F2D3D853-5F8F-41C3-BE11-382E269A499A}" destId="{FF249B40-184E-4AD8-8BC9-5048FB53DD2C}" srcOrd="0" destOrd="0" presId="urn:microsoft.com/office/officeart/2005/8/layout/orgChart1"/>
    <dgm:cxn modelId="{FD5B473D-3300-4B63-89D3-92DF6A7E27AE}" type="presParOf" srcId="{FF249B40-184E-4AD8-8BC9-5048FB53DD2C}" destId="{9F4266AA-BBBD-4C56-88B1-A973E08F04F1}" srcOrd="0" destOrd="0" presId="urn:microsoft.com/office/officeart/2005/8/layout/orgChart1"/>
    <dgm:cxn modelId="{FC23CAD3-EA50-40BC-831B-43E574BA5B40}" type="presParOf" srcId="{FF249B40-184E-4AD8-8BC9-5048FB53DD2C}" destId="{9D534154-C653-4ECC-8F0A-BB6837A6D0CC}" srcOrd="1" destOrd="0" presId="urn:microsoft.com/office/officeart/2005/8/layout/orgChart1"/>
    <dgm:cxn modelId="{FDF86A88-141B-4970-8686-414BD5A3383B}" type="presParOf" srcId="{F2D3D853-5F8F-41C3-BE11-382E269A499A}" destId="{E324411D-82A8-4CE7-A522-F90BC6DFFF82}" srcOrd="1" destOrd="0" presId="urn:microsoft.com/office/officeart/2005/8/layout/orgChart1"/>
    <dgm:cxn modelId="{800521E4-0A63-4425-9A11-ECF1C458E837}" type="presParOf" srcId="{E324411D-82A8-4CE7-A522-F90BC6DFFF82}" destId="{BE3CBFFC-F436-4F9B-A8DB-8754630F1D0E}" srcOrd="0" destOrd="0" presId="urn:microsoft.com/office/officeart/2005/8/layout/orgChart1"/>
    <dgm:cxn modelId="{21ACA8E0-A4FA-4BE8-A57D-C7DB3330FB26}" type="presParOf" srcId="{E324411D-82A8-4CE7-A522-F90BC6DFFF82}" destId="{E25460BF-51F1-4EE3-BC07-0BE6E128F832}" srcOrd="1" destOrd="0" presId="urn:microsoft.com/office/officeart/2005/8/layout/orgChart1"/>
    <dgm:cxn modelId="{447F519D-5A53-454D-AAA8-456D37BFBE71}" type="presParOf" srcId="{E25460BF-51F1-4EE3-BC07-0BE6E128F832}" destId="{E60DAF43-4789-4576-AE6F-B1BAB4B269ED}" srcOrd="0" destOrd="0" presId="urn:microsoft.com/office/officeart/2005/8/layout/orgChart1"/>
    <dgm:cxn modelId="{9DE58EE7-DB9A-4130-AE0E-0A1944F6010D}" type="presParOf" srcId="{E60DAF43-4789-4576-AE6F-B1BAB4B269ED}" destId="{DE5537B3-2181-47C8-B22E-32CBD3E8A713}" srcOrd="0" destOrd="0" presId="urn:microsoft.com/office/officeart/2005/8/layout/orgChart1"/>
    <dgm:cxn modelId="{F7856FCD-0002-40EF-ABFE-EFB5455B69A3}" type="presParOf" srcId="{E60DAF43-4789-4576-AE6F-B1BAB4B269ED}" destId="{C1CCAC6D-210F-4E63-8F99-7F2C8C9CEA4E}" srcOrd="1" destOrd="0" presId="urn:microsoft.com/office/officeart/2005/8/layout/orgChart1"/>
    <dgm:cxn modelId="{759BD8E4-5EA2-4CEC-B440-28D364C9700B}" type="presParOf" srcId="{E25460BF-51F1-4EE3-BC07-0BE6E128F832}" destId="{F0430B34-47DD-4778-B244-158F206DC628}" srcOrd="1" destOrd="0" presId="urn:microsoft.com/office/officeart/2005/8/layout/orgChart1"/>
    <dgm:cxn modelId="{E85AEE14-0030-4CD3-836D-0CF3B8160382}" type="presParOf" srcId="{F0430B34-47DD-4778-B244-158F206DC628}" destId="{30F71DBF-D526-4AB3-BD19-66F5FC5E4E52}" srcOrd="0" destOrd="0" presId="urn:microsoft.com/office/officeart/2005/8/layout/orgChart1"/>
    <dgm:cxn modelId="{2459FB49-1ED6-4CC6-85F6-43E727FD07C4}" type="presParOf" srcId="{F0430B34-47DD-4778-B244-158F206DC628}" destId="{D71272BE-BC23-4BC4-9BE9-940E9981A26A}" srcOrd="1" destOrd="0" presId="urn:microsoft.com/office/officeart/2005/8/layout/orgChart1"/>
    <dgm:cxn modelId="{75FFCFF5-A25C-49CF-842B-808B99260F0C}" type="presParOf" srcId="{D71272BE-BC23-4BC4-9BE9-940E9981A26A}" destId="{0445F941-9653-4407-8B05-0ED97AEE9607}" srcOrd="0" destOrd="0" presId="urn:microsoft.com/office/officeart/2005/8/layout/orgChart1"/>
    <dgm:cxn modelId="{4BA39347-55E4-4570-B8D8-2E190B8E88FF}" type="presParOf" srcId="{0445F941-9653-4407-8B05-0ED97AEE9607}" destId="{2ACE0EF5-9F03-474D-A69E-4FBBF2A4F9F1}" srcOrd="0" destOrd="0" presId="urn:microsoft.com/office/officeart/2005/8/layout/orgChart1"/>
    <dgm:cxn modelId="{7BBDCE60-D2AD-4F20-8CD0-DC81AA1E8D79}" type="presParOf" srcId="{0445F941-9653-4407-8B05-0ED97AEE9607}" destId="{ACD7749D-A14C-4F74-B1AF-DD512F32C0A5}" srcOrd="1" destOrd="0" presId="urn:microsoft.com/office/officeart/2005/8/layout/orgChart1"/>
    <dgm:cxn modelId="{C6A899A7-1EC1-4BF4-9414-694B9F9417C9}" type="presParOf" srcId="{D71272BE-BC23-4BC4-9BE9-940E9981A26A}" destId="{37106BC8-92B8-4D99-9986-109BED223EE4}" srcOrd="1" destOrd="0" presId="urn:microsoft.com/office/officeart/2005/8/layout/orgChart1"/>
    <dgm:cxn modelId="{4359BF78-0AB8-428B-8F60-88DEB2DF6ACA}" type="presParOf" srcId="{D71272BE-BC23-4BC4-9BE9-940E9981A26A}" destId="{1BF8B425-738E-4F03-9761-6BA0C3DBE832}" srcOrd="2" destOrd="0" presId="urn:microsoft.com/office/officeart/2005/8/layout/orgChart1"/>
    <dgm:cxn modelId="{0C2980E5-F595-43B6-A960-7BCAEDC5DBCC}" type="presParOf" srcId="{F0430B34-47DD-4778-B244-158F206DC628}" destId="{0E08A440-6E70-42E6-8714-ADEC5C99C47E}" srcOrd="2" destOrd="0" presId="urn:microsoft.com/office/officeart/2005/8/layout/orgChart1"/>
    <dgm:cxn modelId="{5BA189DE-55B8-4192-A8C3-DBA0526DD96D}" type="presParOf" srcId="{F0430B34-47DD-4778-B244-158F206DC628}" destId="{C67B33FC-06AF-47A8-8AC1-9BC62648E6C6}" srcOrd="3" destOrd="0" presId="urn:microsoft.com/office/officeart/2005/8/layout/orgChart1"/>
    <dgm:cxn modelId="{A2405519-89F4-439F-A9C1-72D1407623F1}" type="presParOf" srcId="{C67B33FC-06AF-47A8-8AC1-9BC62648E6C6}" destId="{9643C635-F63A-4217-A5D2-0500DFACE902}" srcOrd="0" destOrd="0" presId="urn:microsoft.com/office/officeart/2005/8/layout/orgChart1"/>
    <dgm:cxn modelId="{9C7EB9F4-DB8B-480A-AD37-89DBBE69D6E4}" type="presParOf" srcId="{9643C635-F63A-4217-A5D2-0500DFACE902}" destId="{C776B8EB-4595-433C-8F84-01EDE8CB55CB}" srcOrd="0" destOrd="0" presId="urn:microsoft.com/office/officeart/2005/8/layout/orgChart1"/>
    <dgm:cxn modelId="{37014563-A16B-429C-82F6-10754908311B}" type="presParOf" srcId="{9643C635-F63A-4217-A5D2-0500DFACE902}" destId="{FA161BFD-888D-42F8-87A9-670F295560F9}" srcOrd="1" destOrd="0" presId="urn:microsoft.com/office/officeart/2005/8/layout/orgChart1"/>
    <dgm:cxn modelId="{24F6E3A6-4FF7-44E7-A1F0-7D7D41B95A70}" type="presParOf" srcId="{C67B33FC-06AF-47A8-8AC1-9BC62648E6C6}" destId="{553C4484-9ED0-42B4-99DD-1E164210E5FB}" srcOrd="1" destOrd="0" presId="urn:microsoft.com/office/officeart/2005/8/layout/orgChart1"/>
    <dgm:cxn modelId="{04878920-45A4-4573-9528-EE4D202E296C}" type="presParOf" srcId="{C67B33FC-06AF-47A8-8AC1-9BC62648E6C6}" destId="{EA167C91-8434-44D7-9F8E-6D76A8A5DC0D}" srcOrd="2" destOrd="0" presId="urn:microsoft.com/office/officeart/2005/8/layout/orgChart1"/>
    <dgm:cxn modelId="{20343CAE-9EE1-4A4D-8D9D-A8B975305740}" type="presParOf" srcId="{E25460BF-51F1-4EE3-BC07-0BE6E128F832}" destId="{753383B9-1198-4A6D-A111-D683726D096E}" srcOrd="2" destOrd="0" presId="urn:microsoft.com/office/officeart/2005/8/layout/orgChart1"/>
    <dgm:cxn modelId="{A72B2743-1E54-4B66-A079-3F17E94750E8}" type="presParOf" srcId="{E324411D-82A8-4CE7-A522-F90BC6DFFF82}" destId="{C5D41BCC-CD98-4A41-9111-DE07DB9D8BD7}" srcOrd="2" destOrd="0" presId="urn:microsoft.com/office/officeart/2005/8/layout/orgChart1"/>
    <dgm:cxn modelId="{99AE58A5-E648-4DE4-A067-D62B1D3DE65F}" type="presParOf" srcId="{E324411D-82A8-4CE7-A522-F90BC6DFFF82}" destId="{AA85F72F-2513-4796-97E3-49CA25AF7F3B}" srcOrd="3" destOrd="0" presId="urn:microsoft.com/office/officeart/2005/8/layout/orgChart1"/>
    <dgm:cxn modelId="{E496DFBD-2A53-49FA-A3DD-499E58DE6A87}" type="presParOf" srcId="{AA85F72F-2513-4796-97E3-49CA25AF7F3B}" destId="{1BB88EB4-08DA-424A-ABFA-BAE91585D5EA}" srcOrd="0" destOrd="0" presId="urn:microsoft.com/office/officeart/2005/8/layout/orgChart1"/>
    <dgm:cxn modelId="{19FF2695-9654-4DF1-A9B6-147634B13FCC}" type="presParOf" srcId="{1BB88EB4-08DA-424A-ABFA-BAE91585D5EA}" destId="{0F03F54B-32EE-4E17-813B-021ED95318FF}" srcOrd="0" destOrd="0" presId="urn:microsoft.com/office/officeart/2005/8/layout/orgChart1"/>
    <dgm:cxn modelId="{01ED8290-6BB0-4972-AFAF-76899767D0B1}" type="presParOf" srcId="{1BB88EB4-08DA-424A-ABFA-BAE91585D5EA}" destId="{3E6C5850-060D-4B16-A0CC-85C963D9DEE5}" srcOrd="1" destOrd="0" presId="urn:microsoft.com/office/officeart/2005/8/layout/orgChart1"/>
    <dgm:cxn modelId="{CA6E79FD-EAA4-4B68-BCCB-CDB1C53265B5}" type="presParOf" srcId="{AA85F72F-2513-4796-97E3-49CA25AF7F3B}" destId="{FD6B7980-B7F8-44A0-A28B-A2D994AF29B3}" srcOrd="1" destOrd="0" presId="urn:microsoft.com/office/officeart/2005/8/layout/orgChart1"/>
    <dgm:cxn modelId="{4216C5FF-DBB7-47C8-BB20-4D68AB2BB27B}" type="presParOf" srcId="{AA85F72F-2513-4796-97E3-49CA25AF7F3B}" destId="{D842EA55-0085-4C57-89CB-EEE7178E935B}" srcOrd="2" destOrd="0" presId="urn:microsoft.com/office/officeart/2005/8/layout/orgChart1"/>
    <dgm:cxn modelId="{D311B088-E51A-42B5-A8B7-0D0B9B18C61F}" type="presParOf" srcId="{E324411D-82A8-4CE7-A522-F90BC6DFFF82}" destId="{80BED266-8691-433D-939F-389D21CFD46A}" srcOrd="4" destOrd="0" presId="urn:microsoft.com/office/officeart/2005/8/layout/orgChart1"/>
    <dgm:cxn modelId="{7F9B6C25-B8CA-472D-A779-AAD0DCA2C33E}" type="presParOf" srcId="{E324411D-82A8-4CE7-A522-F90BC6DFFF82}" destId="{E96DD7A0-F920-43B1-9BEB-597E13330E5F}" srcOrd="5" destOrd="0" presId="urn:microsoft.com/office/officeart/2005/8/layout/orgChart1"/>
    <dgm:cxn modelId="{3BC4A32F-9644-48B9-B127-546A631E0262}" type="presParOf" srcId="{E96DD7A0-F920-43B1-9BEB-597E13330E5F}" destId="{FCBCE8A9-4E20-449B-9866-79FE9B9A52B6}" srcOrd="0" destOrd="0" presId="urn:microsoft.com/office/officeart/2005/8/layout/orgChart1"/>
    <dgm:cxn modelId="{A86A1E37-6254-458A-BE21-33287DE86ABB}" type="presParOf" srcId="{FCBCE8A9-4E20-449B-9866-79FE9B9A52B6}" destId="{CC6B5DEF-C2BA-4FB9-B125-5BBD253D6D79}" srcOrd="0" destOrd="0" presId="urn:microsoft.com/office/officeart/2005/8/layout/orgChart1"/>
    <dgm:cxn modelId="{59C114C5-1850-456A-B744-CE481CE8588A}" type="presParOf" srcId="{FCBCE8A9-4E20-449B-9866-79FE9B9A52B6}" destId="{BE61FA17-A1D3-404C-A779-7415CEAA592E}" srcOrd="1" destOrd="0" presId="urn:microsoft.com/office/officeart/2005/8/layout/orgChart1"/>
    <dgm:cxn modelId="{A747ABDD-D382-4A50-8827-A35BCE91B320}" type="presParOf" srcId="{E96DD7A0-F920-43B1-9BEB-597E13330E5F}" destId="{D21D9121-96B3-4248-9263-04EBAB97C1C2}" srcOrd="1" destOrd="0" presId="urn:microsoft.com/office/officeart/2005/8/layout/orgChart1"/>
    <dgm:cxn modelId="{661F0C50-BA7F-47B5-8506-B48EB21114E4}" type="presParOf" srcId="{D21D9121-96B3-4248-9263-04EBAB97C1C2}" destId="{DDEDFD02-CEE2-4C74-B73A-5BC9E52EBDCF}" srcOrd="0" destOrd="0" presId="urn:microsoft.com/office/officeart/2005/8/layout/orgChart1"/>
    <dgm:cxn modelId="{4CA773BF-AE11-472A-90AD-BD5797F44A1C}" type="presParOf" srcId="{D21D9121-96B3-4248-9263-04EBAB97C1C2}" destId="{CC68BD00-E10F-474C-B7DF-0657354EC999}" srcOrd="1" destOrd="0" presId="urn:microsoft.com/office/officeart/2005/8/layout/orgChart1"/>
    <dgm:cxn modelId="{E031143D-E88A-4E3F-A610-A6AA656892EA}" type="presParOf" srcId="{CC68BD00-E10F-474C-B7DF-0657354EC999}" destId="{65307F36-82AB-47DE-80DF-DEFF3D0660A9}" srcOrd="0" destOrd="0" presId="urn:microsoft.com/office/officeart/2005/8/layout/orgChart1"/>
    <dgm:cxn modelId="{E24C9C3A-A6F5-44A9-8435-F6A757851B45}" type="presParOf" srcId="{65307F36-82AB-47DE-80DF-DEFF3D0660A9}" destId="{1AE67D29-6DE9-4B76-ACE4-CFE9EB880B21}" srcOrd="0" destOrd="0" presId="urn:microsoft.com/office/officeart/2005/8/layout/orgChart1"/>
    <dgm:cxn modelId="{45456017-DDD9-4B90-BB41-E7EBD0824FD5}" type="presParOf" srcId="{65307F36-82AB-47DE-80DF-DEFF3D0660A9}" destId="{6889A50E-48B5-4D72-BEA9-3F578C1BB9F1}" srcOrd="1" destOrd="0" presId="urn:microsoft.com/office/officeart/2005/8/layout/orgChart1"/>
    <dgm:cxn modelId="{B931EEFD-D9C6-4C95-B4F4-A932B1CAE788}" type="presParOf" srcId="{CC68BD00-E10F-474C-B7DF-0657354EC999}" destId="{9B6D9B65-0812-4EB3-B636-76FFE049CFD6}" srcOrd="1" destOrd="0" presId="urn:microsoft.com/office/officeart/2005/8/layout/orgChart1"/>
    <dgm:cxn modelId="{0F0B8D58-BF6F-4A11-8B58-3DA0CEC71B18}" type="presParOf" srcId="{CC68BD00-E10F-474C-B7DF-0657354EC999}" destId="{6D444C23-EFBB-4380-8482-F9E44B2822C8}" srcOrd="2" destOrd="0" presId="urn:microsoft.com/office/officeart/2005/8/layout/orgChart1"/>
    <dgm:cxn modelId="{3EE3CA6C-CF1A-4A25-B295-D237C3018790}" type="presParOf" srcId="{D21D9121-96B3-4248-9263-04EBAB97C1C2}" destId="{DFC03752-38DA-40BB-B2E4-43626E7D6BD8}" srcOrd="2" destOrd="0" presId="urn:microsoft.com/office/officeart/2005/8/layout/orgChart1"/>
    <dgm:cxn modelId="{435CE258-C7FA-4DF3-89BE-A577CBBA2F31}" type="presParOf" srcId="{D21D9121-96B3-4248-9263-04EBAB97C1C2}" destId="{4EFC6352-432A-47C6-BA73-07C8255ACA7E}" srcOrd="3" destOrd="0" presId="urn:microsoft.com/office/officeart/2005/8/layout/orgChart1"/>
    <dgm:cxn modelId="{73EF2895-AF2D-4377-9DDA-5A2010087EED}" type="presParOf" srcId="{4EFC6352-432A-47C6-BA73-07C8255ACA7E}" destId="{4EFA97F7-ABD7-4B66-B8C0-BEE421587EC6}" srcOrd="0" destOrd="0" presId="urn:microsoft.com/office/officeart/2005/8/layout/orgChart1"/>
    <dgm:cxn modelId="{CF8C53A6-C0D4-4424-94F7-D393AECA9B4F}" type="presParOf" srcId="{4EFA97F7-ABD7-4B66-B8C0-BEE421587EC6}" destId="{3EC78390-DA59-41F1-82C9-D4A6C39A3A7C}" srcOrd="0" destOrd="0" presId="urn:microsoft.com/office/officeart/2005/8/layout/orgChart1"/>
    <dgm:cxn modelId="{18FA5FB0-9724-4E07-B50C-CBFF7A512EB0}" type="presParOf" srcId="{4EFA97F7-ABD7-4B66-B8C0-BEE421587EC6}" destId="{2E3760AB-0F10-4C9C-BC02-AAC6D1EF6E29}" srcOrd="1" destOrd="0" presId="urn:microsoft.com/office/officeart/2005/8/layout/orgChart1"/>
    <dgm:cxn modelId="{A70828E6-40A9-4BA9-9E93-B313B65A3CE3}" type="presParOf" srcId="{4EFC6352-432A-47C6-BA73-07C8255ACA7E}" destId="{DE683228-F2AF-47B5-81A5-FC5EB23EA01D}" srcOrd="1" destOrd="0" presId="urn:microsoft.com/office/officeart/2005/8/layout/orgChart1"/>
    <dgm:cxn modelId="{91DCD398-EF74-4A71-BA6C-4EC2D28F6C13}" type="presParOf" srcId="{4EFC6352-432A-47C6-BA73-07C8255ACA7E}" destId="{3147628C-8768-4971-90A6-3A152BEBB62F}" srcOrd="2" destOrd="0" presId="urn:microsoft.com/office/officeart/2005/8/layout/orgChart1"/>
    <dgm:cxn modelId="{25E52E03-4341-4C15-A847-70C771FBBFEE}" type="presParOf" srcId="{E96DD7A0-F920-43B1-9BEB-597E13330E5F}" destId="{F042A2FD-7543-4ECB-A17C-48D456E0D906}" srcOrd="2" destOrd="0" presId="urn:microsoft.com/office/officeart/2005/8/layout/orgChart1"/>
    <dgm:cxn modelId="{5772AA2F-6520-4782-BCF1-ADA21D1E5044}" type="presParOf" srcId="{F2D3D853-5F8F-41C3-BE11-382E269A499A}" destId="{73BC4EFF-E709-4896-8E17-773553A0D6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10334A-112E-4BBE-AC30-EC70F6F7B1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C8E529-799F-4885-9261-4F9A18A3BB78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C00000"/>
              </a:solidFill>
            </a:rPr>
            <a:t>Основні складові ОС</a:t>
          </a:r>
          <a:endParaRPr lang="ru-RU" sz="2000" dirty="0"/>
        </a:p>
      </dgm:t>
    </dgm:pt>
    <dgm:pt modelId="{62E2D03C-FEC3-4129-B328-4FA91C1DA616}" type="parTrans" cxnId="{475B6CE2-4F95-4FDF-A3DF-BA95C5D740A8}">
      <dgm:prSet/>
      <dgm:spPr/>
      <dgm:t>
        <a:bodyPr/>
        <a:lstStyle/>
        <a:p>
          <a:endParaRPr lang="ru-RU"/>
        </a:p>
      </dgm:t>
    </dgm:pt>
    <dgm:pt modelId="{9D7EF703-117D-4383-8120-3B1B97C5732E}" type="sibTrans" cxnId="{475B6CE2-4F95-4FDF-A3DF-BA95C5D740A8}">
      <dgm:prSet/>
      <dgm:spPr/>
      <dgm:t>
        <a:bodyPr/>
        <a:lstStyle/>
        <a:p>
          <a:endParaRPr lang="ru-RU"/>
        </a:p>
      </dgm:t>
    </dgm:pt>
    <dgm:pt modelId="{EB3F274D-819A-4105-A6CA-4A95F6B5479F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Базова система</a:t>
          </a:r>
        </a:p>
        <a:p>
          <a:r>
            <a:rPr lang="uk-UA" b="1" dirty="0" smtClean="0">
              <a:solidFill>
                <a:schemeClr val="bg1"/>
              </a:solidFill>
            </a:rPr>
            <a:t>введення/виведення</a:t>
          </a:r>
          <a:endParaRPr lang="ru-RU" b="1" dirty="0">
            <a:solidFill>
              <a:schemeClr val="bg1"/>
            </a:solidFill>
          </a:endParaRPr>
        </a:p>
      </dgm:t>
    </dgm:pt>
    <dgm:pt modelId="{95B60559-5A2E-4B4B-9E55-539DADF7E831}" type="parTrans" cxnId="{7C520082-0A93-4E3F-B9FA-A40562D3D7EE}">
      <dgm:prSet/>
      <dgm:spPr/>
      <dgm:t>
        <a:bodyPr/>
        <a:lstStyle/>
        <a:p>
          <a:endParaRPr lang="ru-RU"/>
        </a:p>
      </dgm:t>
    </dgm:pt>
    <dgm:pt modelId="{74C0C9D7-06EE-4C93-9A46-3930700DD7A1}" type="sibTrans" cxnId="{7C520082-0A93-4E3F-B9FA-A40562D3D7EE}">
      <dgm:prSet/>
      <dgm:spPr/>
      <dgm:t>
        <a:bodyPr/>
        <a:lstStyle/>
        <a:p>
          <a:endParaRPr lang="ru-RU"/>
        </a:p>
      </dgm:t>
    </dgm:pt>
    <dgm:pt modelId="{AC88B037-96E8-4B99-882A-3F6510521200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Ядро операційної</a:t>
          </a:r>
        </a:p>
        <a:p>
          <a:r>
            <a:rPr lang="uk-UA" b="1" dirty="0" smtClean="0">
              <a:solidFill>
                <a:schemeClr val="bg1"/>
              </a:solidFill>
            </a:rPr>
            <a:t>системи</a:t>
          </a:r>
          <a:endParaRPr lang="ru-RU" b="1" dirty="0">
            <a:solidFill>
              <a:schemeClr val="bg1"/>
            </a:solidFill>
          </a:endParaRPr>
        </a:p>
      </dgm:t>
    </dgm:pt>
    <dgm:pt modelId="{DBAFA044-52D7-42C2-A292-375ACCD9F798}" type="parTrans" cxnId="{1B520BBF-A733-447E-B4F7-E51687DD8DB9}">
      <dgm:prSet/>
      <dgm:spPr/>
      <dgm:t>
        <a:bodyPr/>
        <a:lstStyle/>
        <a:p>
          <a:endParaRPr lang="ru-RU"/>
        </a:p>
      </dgm:t>
    </dgm:pt>
    <dgm:pt modelId="{B2204160-FDD6-4C55-9DE4-64E6876D9342}" type="sibTrans" cxnId="{1B520BBF-A733-447E-B4F7-E51687DD8DB9}">
      <dgm:prSet/>
      <dgm:spPr/>
      <dgm:t>
        <a:bodyPr/>
        <a:lstStyle/>
        <a:p>
          <a:endParaRPr lang="ru-RU"/>
        </a:p>
      </dgm:t>
    </dgm:pt>
    <dgm:pt modelId="{2B71BFAB-B196-4739-8023-B1EF13962856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Інтерфейс </a:t>
          </a:r>
        </a:p>
        <a:p>
          <a:r>
            <a:rPr lang="uk-UA" b="1" dirty="0" smtClean="0">
              <a:solidFill>
                <a:schemeClr val="bg1"/>
              </a:solidFill>
            </a:rPr>
            <a:t>користувача</a:t>
          </a:r>
          <a:endParaRPr lang="ru-RU" b="1" dirty="0">
            <a:solidFill>
              <a:schemeClr val="bg1"/>
            </a:solidFill>
          </a:endParaRPr>
        </a:p>
      </dgm:t>
    </dgm:pt>
    <dgm:pt modelId="{B59F7C65-C9CB-41C2-8F74-6815046D8DB9}" type="parTrans" cxnId="{D3079BFB-5E98-4B4A-8FEC-1FD43CE7F7A4}">
      <dgm:prSet/>
      <dgm:spPr/>
      <dgm:t>
        <a:bodyPr/>
        <a:lstStyle/>
        <a:p>
          <a:endParaRPr lang="ru-RU"/>
        </a:p>
      </dgm:t>
    </dgm:pt>
    <dgm:pt modelId="{AFE1DE0A-7A9F-4B0D-B8BE-4F65D40D2041}" type="sibTrans" cxnId="{D3079BFB-5E98-4B4A-8FEC-1FD43CE7F7A4}">
      <dgm:prSet/>
      <dgm:spPr/>
      <dgm:t>
        <a:bodyPr/>
        <a:lstStyle/>
        <a:p>
          <a:endParaRPr lang="ru-RU"/>
        </a:p>
      </dgm:t>
    </dgm:pt>
    <dgm:pt modelId="{E781DB52-817B-46DA-BBE3-05FB4C12203F}">
      <dgm:prSet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Файлова </a:t>
          </a:r>
        </a:p>
        <a:p>
          <a:r>
            <a:rPr lang="uk-UA" b="1" dirty="0" smtClean="0">
              <a:solidFill>
                <a:schemeClr val="bg1"/>
              </a:solidFill>
            </a:rPr>
            <a:t>система</a:t>
          </a:r>
          <a:endParaRPr lang="ru-RU" b="1" dirty="0">
            <a:solidFill>
              <a:schemeClr val="bg1"/>
            </a:solidFill>
          </a:endParaRPr>
        </a:p>
      </dgm:t>
    </dgm:pt>
    <dgm:pt modelId="{202534CC-64D6-4B85-A8D7-32A6E4589F0F}" type="parTrans" cxnId="{C66363E1-D831-4C97-AF82-8A563F82A7F8}">
      <dgm:prSet/>
      <dgm:spPr/>
      <dgm:t>
        <a:bodyPr/>
        <a:lstStyle/>
        <a:p>
          <a:endParaRPr lang="ru-RU"/>
        </a:p>
      </dgm:t>
    </dgm:pt>
    <dgm:pt modelId="{513BFFEB-5315-412F-BA74-0205B48A9C2A}" type="sibTrans" cxnId="{C66363E1-D831-4C97-AF82-8A563F82A7F8}">
      <dgm:prSet/>
      <dgm:spPr/>
      <dgm:t>
        <a:bodyPr/>
        <a:lstStyle/>
        <a:p>
          <a:endParaRPr lang="ru-RU"/>
        </a:p>
      </dgm:t>
    </dgm:pt>
    <dgm:pt modelId="{9FA2B48A-7B97-4282-B03B-2B6480D0B300}">
      <dgm:prSet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Драйвери</a:t>
          </a:r>
        </a:p>
        <a:p>
          <a:r>
            <a:rPr lang="uk-UA" b="1" dirty="0" smtClean="0">
              <a:solidFill>
                <a:schemeClr val="bg1"/>
              </a:solidFill>
            </a:rPr>
            <a:t>пристроїв</a:t>
          </a:r>
          <a:endParaRPr lang="ru-RU" b="1" dirty="0">
            <a:solidFill>
              <a:schemeClr val="bg1"/>
            </a:solidFill>
          </a:endParaRPr>
        </a:p>
      </dgm:t>
    </dgm:pt>
    <dgm:pt modelId="{F4A56B42-B67C-4F2A-865C-B12621E3CEC0}" type="parTrans" cxnId="{5EBB6F15-A6EF-4E57-B4B4-4B3D927638D0}">
      <dgm:prSet/>
      <dgm:spPr/>
      <dgm:t>
        <a:bodyPr/>
        <a:lstStyle/>
        <a:p>
          <a:endParaRPr lang="ru-RU"/>
        </a:p>
      </dgm:t>
    </dgm:pt>
    <dgm:pt modelId="{0EDAB2A1-77B8-4FE0-91CE-B757421427D0}" type="sibTrans" cxnId="{5EBB6F15-A6EF-4E57-B4B4-4B3D927638D0}">
      <dgm:prSet/>
      <dgm:spPr/>
      <dgm:t>
        <a:bodyPr/>
        <a:lstStyle/>
        <a:p>
          <a:endParaRPr lang="ru-RU"/>
        </a:p>
      </dgm:t>
    </dgm:pt>
    <dgm:pt modelId="{0853AC63-D074-4F76-A058-62FF27C11025}" type="pres">
      <dgm:prSet presAssocID="{3410334A-112E-4BBE-AC30-EC70F6F7B1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8369505-46E7-49E3-B5BF-0341FF077B2D}" type="pres">
      <dgm:prSet presAssocID="{8DC8E529-799F-4885-9261-4F9A18A3BB78}" presName="hierRoot1" presStyleCnt="0">
        <dgm:presLayoutVars>
          <dgm:hierBranch val="init"/>
        </dgm:presLayoutVars>
      </dgm:prSet>
      <dgm:spPr/>
    </dgm:pt>
    <dgm:pt modelId="{AD2ECBFE-CCBB-4DDD-911B-E75BAEB3E354}" type="pres">
      <dgm:prSet presAssocID="{8DC8E529-799F-4885-9261-4F9A18A3BB78}" presName="rootComposite1" presStyleCnt="0"/>
      <dgm:spPr/>
    </dgm:pt>
    <dgm:pt modelId="{E1E3BC1C-DE95-49B8-9BA3-0557BAB4DC93}" type="pres">
      <dgm:prSet presAssocID="{8DC8E529-799F-4885-9261-4F9A18A3BB78}" presName="rootText1" presStyleLbl="node0" presStyleIdx="0" presStyleCnt="1" custScaleX="179570" custLinFactY="-38600" custLinFactNeighborX="-2573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989232-0287-4F6F-B41F-593432344CA1}" type="pres">
      <dgm:prSet presAssocID="{8DC8E529-799F-4885-9261-4F9A18A3BB7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4D0F81D-0B21-4ED9-9564-92C8312590A8}" type="pres">
      <dgm:prSet presAssocID="{8DC8E529-799F-4885-9261-4F9A18A3BB78}" presName="hierChild2" presStyleCnt="0"/>
      <dgm:spPr/>
    </dgm:pt>
    <dgm:pt modelId="{63C692BA-8228-401B-9387-C3D544D60D7F}" type="pres">
      <dgm:prSet presAssocID="{95B60559-5A2E-4B4B-9E55-539DADF7E831}" presName="Name37" presStyleLbl="parChTrans1D2" presStyleIdx="0" presStyleCnt="5"/>
      <dgm:spPr/>
      <dgm:t>
        <a:bodyPr/>
        <a:lstStyle/>
        <a:p>
          <a:endParaRPr lang="ru-RU"/>
        </a:p>
      </dgm:t>
    </dgm:pt>
    <dgm:pt modelId="{15049BC5-68AC-44D6-93FF-DB95DDBD520F}" type="pres">
      <dgm:prSet presAssocID="{EB3F274D-819A-4105-A6CA-4A95F6B5479F}" presName="hierRoot2" presStyleCnt="0">
        <dgm:presLayoutVars>
          <dgm:hierBranch val="init"/>
        </dgm:presLayoutVars>
      </dgm:prSet>
      <dgm:spPr/>
    </dgm:pt>
    <dgm:pt modelId="{D25E099A-2605-419F-87B5-B02A2A6CA262}" type="pres">
      <dgm:prSet presAssocID="{EB3F274D-819A-4105-A6CA-4A95F6B5479F}" presName="rootComposite" presStyleCnt="0"/>
      <dgm:spPr/>
    </dgm:pt>
    <dgm:pt modelId="{BE481220-84CE-4185-B1C9-016FEDF9E651}" type="pres">
      <dgm:prSet presAssocID="{EB3F274D-819A-4105-A6CA-4A95F6B5479F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95597F-9968-41C2-B570-26CCE22DB84C}" type="pres">
      <dgm:prSet presAssocID="{EB3F274D-819A-4105-A6CA-4A95F6B5479F}" presName="rootConnector" presStyleLbl="node2" presStyleIdx="0" presStyleCnt="5"/>
      <dgm:spPr/>
      <dgm:t>
        <a:bodyPr/>
        <a:lstStyle/>
        <a:p>
          <a:endParaRPr lang="ru-RU"/>
        </a:p>
      </dgm:t>
    </dgm:pt>
    <dgm:pt modelId="{FE2675D1-E57C-4447-AF5E-ED3616342725}" type="pres">
      <dgm:prSet presAssocID="{EB3F274D-819A-4105-A6CA-4A95F6B5479F}" presName="hierChild4" presStyleCnt="0"/>
      <dgm:spPr/>
    </dgm:pt>
    <dgm:pt modelId="{88CFCA65-6929-410D-8683-91568C273EA4}" type="pres">
      <dgm:prSet presAssocID="{EB3F274D-819A-4105-A6CA-4A95F6B5479F}" presName="hierChild5" presStyleCnt="0"/>
      <dgm:spPr/>
    </dgm:pt>
    <dgm:pt modelId="{AF83FF40-C9E3-4789-83EA-77809E55006F}" type="pres">
      <dgm:prSet presAssocID="{DBAFA044-52D7-42C2-A292-375ACCD9F798}" presName="Name37" presStyleLbl="parChTrans1D2" presStyleIdx="1" presStyleCnt="5"/>
      <dgm:spPr/>
      <dgm:t>
        <a:bodyPr/>
        <a:lstStyle/>
        <a:p>
          <a:endParaRPr lang="ru-RU"/>
        </a:p>
      </dgm:t>
    </dgm:pt>
    <dgm:pt modelId="{96FD8C56-E0E7-447A-A06B-6E6DBB69C18D}" type="pres">
      <dgm:prSet presAssocID="{AC88B037-96E8-4B99-882A-3F6510521200}" presName="hierRoot2" presStyleCnt="0">
        <dgm:presLayoutVars>
          <dgm:hierBranch val="init"/>
        </dgm:presLayoutVars>
      </dgm:prSet>
      <dgm:spPr/>
    </dgm:pt>
    <dgm:pt modelId="{741B4CE9-56DE-42B1-80C9-FBE9F476B12A}" type="pres">
      <dgm:prSet presAssocID="{AC88B037-96E8-4B99-882A-3F6510521200}" presName="rootComposite" presStyleCnt="0"/>
      <dgm:spPr/>
    </dgm:pt>
    <dgm:pt modelId="{09A26BE1-63EC-432F-8556-A4772F177129}" type="pres">
      <dgm:prSet presAssocID="{AC88B037-96E8-4B99-882A-3F651052120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6C711B-C43B-40B2-9848-928B51B31F10}" type="pres">
      <dgm:prSet presAssocID="{AC88B037-96E8-4B99-882A-3F6510521200}" presName="rootConnector" presStyleLbl="node2" presStyleIdx="1" presStyleCnt="5"/>
      <dgm:spPr/>
      <dgm:t>
        <a:bodyPr/>
        <a:lstStyle/>
        <a:p>
          <a:endParaRPr lang="ru-RU"/>
        </a:p>
      </dgm:t>
    </dgm:pt>
    <dgm:pt modelId="{D265946B-E17D-482E-9467-719DEADBD067}" type="pres">
      <dgm:prSet presAssocID="{AC88B037-96E8-4B99-882A-3F6510521200}" presName="hierChild4" presStyleCnt="0"/>
      <dgm:spPr/>
    </dgm:pt>
    <dgm:pt modelId="{233DCA0A-1906-4E81-8082-C037B88B6B55}" type="pres">
      <dgm:prSet presAssocID="{AC88B037-96E8-4B99-882A-3F6510521200}" presName="hierChild5" presStyleCnt="0"/>
      <dgm:spPr/>
    </dgm:pt>
    <dgm:pt modelId="{AAB78535-6D30-469C-B77D-8DFD595FF788}" type="pres">
      <dgm:prSet presAssocID="{202534CC-64D6-4B85-A8D7-32A6E4589F0F}" presName="Name37" presStyleLbl="parChTrans1D2" presStyleIdx="2" presStyleCnt="5"/>
      <dgm:spPr/>
      <dgm:t>
        <a:bodyPr/>
        <a:lstStyle/>
        <a:p>
          <a:endParaRPr lang="ru-RU"/>
        </a:p>
      </dgm:t>
    </dgm:pt>
    <dgm:pt modelId="{4DC4C2DA-65AE-474E-B196-CE711D38CE40}" type="pres">
      <dgm:prSet presAssocID="{E781DB52-817B-46DA-BBE3-05FB4C12203F}" presName="hierRoot2" presStyleCnt="0">
        <dgm:presLayoutVars>
          <dgm:hierBranch val="init"/>
        </dgm:presLayoutVars>
      </dgm:prSet>
      <dgm:spPr/>
    </dgm:pt>
    <dgm:pt modelId="{1E7F40B7-3700-4E10-85D6-AAB525216477}" type="pres">
      <dgm:prSet presAssocID="{E781DB52-817B-46DA-BBE3-05FB4C12203F}" presName="rootComposite" presStyleCnt="0"/>
      <dgm:spPr/>
    </dgm:pt>
    <dgm:pt modelId="{3686A0B9-DC31-4556-8F16-73C509EAA34F}" type="pres">
      <dgm:prSet presAssocID="{E781DB52-817B-46DA-BBE3-05FB4C12203F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C03584-7126-4862-9A1B-EFCD2E355089}" type="pres">
      <dgm:prSet presAssocID="{E781DB52-817B-46DA-BBE3-05FB4C12203F}" presName="rootConnector" presStyleLbl="node2" presStyleIdx="2" presStyleCnt="5"/>
      <dgm:spPr/>
      <dgm:t>
        <a:bodyPr/>
        <a:lstStyle/>
        <a:p>
          <a:endParaRPr lang="ru-RU"/>
        </a:p>
      </dgm:t>
    </dgm:pt>
    <dgm:pt modelId="{7E338548-D30A-4913-81DA-8784D8B2B2E2}" type="pres">
      <dgm:prSet presAssocID="{E781DB52-817B-46DA-BBE3-05FB4C12203F}" presName="hierChild4" presStyleCnt="0"/>
      <dgm:spPr/>
    </dgm:pt>
    <dgm:pt modelId="{F6B20644-CD5F-4EAC-80FF-3C63F1DDCEBC}" type="pres">
      <dgm:prSet presAssocID="{E781DB52-817B-46DA-BBE3-05FB4C12203F}" presName="hierChild5" presStyleCnt="0"/>
      <dgm:spPr/>
    </dgm:pt>
    <dgm:pt modelId="{AFCE0C3A-197F-454C-AA11-0B0BE30C0BE1}" type="pres">
      <dgm:prSet presAssocID="{F4A56B42-B67C-4F2A-865C-B12621E3CEC0}" presName="Name37" presStyleLbl="parChTrans1D2" presStyleIdx="3" presStyleCnt="5"/>
      <dgm:spPr/>
      <dgm:t>
        <a:bodyPr/>
        <a:lstStyle/>
        <a:p>
          <a:endParaRPr lang="ru-RU"/>
        </a:p>
      </dgm:t>
    </dgm:pt>
    <dgm:pt modelId="{C3150E3A-2CE6-49DE-9873-ABAADF4038EE}" type="pres">
      <dgm:prSet presAssocID="{9FA2B48A-7B97-4282-B03B-2B6480D0B300}" presName="hierRoot2" presStyleCnt="0">
        <dgm:presLayoutVars>
          <dgm:hierBranch val="init"/>
        </dgm:presLayoutVars>
      </dgm:prSet>
      <dgm:spPr/>
    </dgm:pt>
    <dgm:pt modelId="{4FDDB1A0-900D-41E5-81B6-9B957E281ABF}" type="pres">
      <dgm:prSet presAssocID="{9FA2B48A-7B97-4282-B03B-2B6480D0B300}" presName="rootComposite" presStyleCnt="0"/>
      <dgm:spPr/>
    </dgm:pt>
    <dgm:pt modelId="{6478CF44-C0C5-4876-B30F-2435CC3EDF92}" type="pres">
      <dgm:prSet presAssocID="{9FA2B48A-7B97-4282-B03B-2B6480D0B300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7FB5C4-5A8F-4E7A-807B-E4EE8E334C53}" type="pres">
      <dgm:prSet presAssocID="{9FA2B48A-7B97-4282-B03B-2B6480D0B300}" presName="rootConnector" presStyleLbl="node2" presStyleIdx="3" presStyleCnt="5"/>
      <dgm:spPr/>
      <dgm:t>
        <a:bodyPr/>
        <a:lstStyle/>
        <a:p>
          <a:endParaRPr lang="ru-RU"/>
        </a:p>
      </dgm:t>
    </dgm:pt>
    <dgm:pt modelId="{E2D48451-CEFA-4F87-AB91-408E53A75006}" type="pres">
      <dgm:prSet presAssocID="{9FA2B48A-7B97-4282-B03B-2B6480D0B300}" presName="hierChild4" presStyleCnt="0"/>
      <dgm:spPr/>
    </dgm:pt>
    <dgm:pt modelId="{E687827E-F164-4B20-A1B9-7ECCA7077B03}" type="pres">
      <dgm:prSet presAssocID="{9FA2B48A-7B97-4282-B03B-2B6480D0B300}" presName="hierChild5" presStyleCnt="0"/>
      <dgm:spPr/>
    </dgm:pt>
    <dgm:pt modelId="{04F32376-7133-49A0-97A9-46081F688033}" type="pres">
      <dgm:prSet presAssocID="{B59F7C65-C9CB-41C2-8F74-6815046D8DB9}" presName="Name37" presStyleLbl="parChTrans1D2" presStyleIdx="4" presStyleCnt="5"/>
      <dgm:spPr/>
      <dgm:t>
        <a:bodyPr/>
        <a:lstStyle/>
        <a:p>
          <a:endParaRPr lang="ru-RU"/>
        </a:p>
      </dgm:t>
    </dgm:pt>
    <dgm:pt modelId="{7663669E-6100-42E8-A1E3-28BC9AA9785B}" type="pres">
      <dgm:prSet presAssocID="{2B71BFAB-B196-4739-8023-B1EF13962856}" presName="hierRoot2" presStyleCnt="0">
        <dgm:presLayoutVars>
          <dgm:hierBranch val="init"/>
        </dgm:presLayoutVars>
      </dgm:prSet>
      <dgm:spPr/>
    </dgm:pt>
    <dgm:pt modelId="{8F3C94C4-387B-4EE7-BE33-759AD566FD23}" type="pres">
      <dgm:prSet presAssocID="{2B71BFAB-B196-4739-8023-B1EF13962856}" presName="rootComposite" presStyleCnt="0"/>
      <dgm:spPr/>
    </dgm:pt>
    <dgm:pt modelId="{CD73CC21-67AE-4DA7-81B5-4F695B4185B6}" type="pres">
      <dgm:prSet presAssocID="{2B71BFAB-B196-4739-8023-B1EF13962856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0C4EC9-052A-4C3C-B766-C95EC7A0A25B}" type="pres">
      <dgm:prSet presAssocID="{2B71BFAB-B196-4739-8023-B1EF13962856}" presName="rootConnector" presStyleLbl="node2" presStyleIdx="4" presStyleCnt="5"/>
      <dgm:spPr/>
      <dgm:t>
        <a:bodyPr/>
        <a:lstStyle/>
        <a:p>
          <a:endParaRPr lang="ru-RU"/>
        </a:p>
      </dgm:t>
    </dgm:pt>
    <dgm:pt modelId="{F3DBBD02-B83A-4C90-AC83-C4170E317ABF}" type="pres">
      <dgm:prSet presAssocID="{2B71BFAB-B196-4739-8023-B1EF13962856}" presName="hierChild4" presStyleCnt="0"/>
      <dgm:spPr/>
    </dgm:pt>
    <dgm:pt modelId="{6B91DF3C-DF4E-411F-802C-1B56A4A90268}" type="pres">
      <dgm:prSet presAssocID="{2B71BFAB-B196-4739-8023-B1EF13962856}" presName="hierChild5" presStyleCnt="0"/>
      <dgm:spPr/>
    </dgm:pt>
    <dgm:pt modelId="{DFC6FB1E-BAAA-4A91-AF38-BC3A6CCD4BEC}" type="pres">
      <dgm:prSet presAssocID="{8DC8E529-799F-4885-9261-4F9A18A3BB78}" presName="hierChild3" presStyleCnt="0"/>
      <dgm:spPr/>
    </dgm:pt>
  </dgm:ptLst>
  <dgm:cxnLst>
    <dgm:cxn modelId="{1DB3BFB1-3168-4EFF-8AE2-7D78462E02E2}" type="presOf" srcId="{AC88B037-96E8-4B99-882A-3F6510521200}" destId="{F26C711B-C43B-40B2-9848-928B51B31F10}" srcOrd="1" destOrd="0" presId="urn:microsoft.com/office/officeart/2005/8/layout/orgChart1"/>
    <dgm:cxn modelId="{D3079BFB-5E98-4B4A-8FEC-1FD43CE7F7A4}" srcId="{8DC8E529-799F-4885-9261-4F9A18A3BB78}" destId="{2B71BFAB-B196-4739-8023-B1EF13962856}" srcOrd="4" destOrd="0" parTransId="{B59F7C65-C9CB-41C2-8F74-6815046D8DB9}" sibTransId="{AFE1DE0A-7A9F-4B0D-B8BE-4F65D40D2041}"/>
    <dgm:cxn modelId="{7D185A97-5142-4DDE-9DBE-51A973421B94}" type="presOf" srcId="{B59F7C65-C9CB-41C2-8F74-6815046D8DB9}" destId="{04F32376-7133-49A0-97A9-46081F688033}" srcOrd="0" destOrd="0" presId="urn:microsoft.com/office/officeart/2005/8/layout/orgChart1"/>
    <dgm:cxn modelId="{475B6CE2-4F95-4FDF-A3DF-BA95C5D740A8}" srcId="{3410334A-112E-4BBE-AC30-EC70F6F7B1B0}" destId="{8DC8E529-799F-4885-9261-4F9A18A3BB78}" srcOrd="0" destOrd="0" parTransId="{62E2D03C-FEC3-4129-B328-4FA91C1DA616}" sibTransId="{9D7EF703-117D-4383-8120-3B1B97C5732E}"/>
    <dgm:cxn modelId="{BE6A5687-AD89-450B-8C0D-A8455721C123}" type="presOf" srcId="{202534CC-64D6-4B85-A8D7-32A6E4589F0F}" destId="{AAB78535-6D30-469C-B77D-8DFD595FF788}" srcOrd="0" destOrd="0" presId="urn:microsoft.com/office/officeart/2005/8/layout/orgChart1"/>
    <dgm:cxn modelId="{61D9025F-5F42-436A-B26A-31E7FEFBAF92}" type="presOf" srcId="{DBAFA044-52D7-42C2-A292-375ACCD9F798}" destId="{AF83FF40-C9E3-4789-83EA-77809E55006F}" srcOrd="0" destOrd="0" presId="urn:microsoft.com/office/officeart/2005/8/layout/orgChart1"/>
    <dgm:cxn modelId="{97676FC6-DDE0-423F-BFF6-1218B680C1DA}" type="presOf" srcId="{95B60559-5A2E-4B4B-9E55-539DADF7E831}" destId="{63C692BA-8228-401B-9387-C3D544D60D7F}" srcOrd="0" destOrd="0" presId="urn:microsoft.com/office/officeart/2005/8/layout/orgChart1"/>
    <dgm:cxn modelId="{FDBFCACB-B0FF-420A-BB5A-E8B266458996}" type="presOf" srcId="{9FA2B48A-7B97-4282-B03B-2B6480D0B300}" destId="{6478CF44-C0C5-4876-B30F-2435CC3EDF92}" srcOrd="0" destOrd="0" presId="urn:microsoft.com/office/officeart/2005/8/layout/orgChart1"/>
    <dgm:cxn modelId="{2E71950D-FB3F-4D86-90B4-FDBE55247331}" type="presOf" srcId="{EB3F274D-819A-4105-A6CA-4A95F6B5479F}" destId="{BE481220-84CE-4185-B1C9-016FEDF9E651}" srcOrd="0" destOrd="0" presId="urn:microsoft.com/office/officeart/2005/8/layout/orgChart1"/>
    <dgm:cxn modelId="{7C520082-0A93-4E3F-B9FA-A40562D3D7EE}" srcId="{8DC8E529-799F-4885-9261-4F9A18A3BB78}" destId="{EB3F274D-819A-4105-A6CA-4A95F6B5479F}" srcOrd="0" destOrd="0" parTransId="{95B60559-5A2E-4B4B-9E55-539DADF7E831}" sibTransId="{74C0C9D7-06EE-4C93-9A46-3930700DD7A1}"/>
    <dgm:cxn modelId="{4E21D7D7-672D-4012-BFA3-FB794199254E}" type="presOf" srcId="{E781DB52-817B-46DA-BBE3-05FB4C12203F}" destId="{4AC03584-7126-4862-9A1B-EFCD2E355089}" srcOrd="1" destOrd="0" presId="urn:microsoft.com/office/officeart/2005/8/layout/orgChart1"/>
    <dgm:cxn modelId="{99327727-28BB-4DDD-B7ED-2CC26C6E9480}" type="presOf" srcId="{9FA2B48A-7B97-4282-B03B-2B6480D0B300}" destId="{217FB5C4-5A8F-4E7A-807B-E4EE8E334C53}" srcOrd="1" destOrd="0" presId="urn:microsoft.com/office/officeart/2005/8/layout/orgChart1"/>
    <dgm:cxn modelId="{E8BAC91A-DCC6-44AA-A302-EB015D5B143F}" type="presOf" srcId="{E781DB52-817B-46DA-BBE3-05FB4C12203F}" destId="{3686A0B9-DC31-4556-8F16-73C509EAA34F}" srcOrd="0" destOrd="0" presId="urn:microsoft.com/office/officeart/2005/8/layout/orgChart1"/>
    <dgm:cxn modelId="{242E2B6E-19FE-41EE-A79F-6A17BBCA1B4A}" type="presOf" srcId="{AC88B037-96E8-4B99-882A-3F6510521200}" destId="{09A26BE1-63EC-432F-8556-A4772F177129}" srcOrd="0" destOrd="0" presId="urn:microsoft.com/office/officeart/2005/8/layout/orgChart1"/>
    <dgm:cxn modelId="{C59B5316-D67F-446A-B498-0177687AA34F}" type="presOf" srcId="{8DC8E529-799F-4885-9261-4F9A18A3BB78}" destId="{59989232-0287-4F6F-B41F-593432344CA1}" srcOrd="1" destOrd="0" presId="urn:microsoft.com/office/officeart/2005/8/layout/orgChart1"/>
    <dgm:cxn modelId="{7F5F5B5D-EB58-4B31-821E-60FA49B023C0}" type="presOf" srcId="{3410334A-112E-4BBE-AC30-EC70F6F7B1B0}" destId="{0853AC63-D074-4F76-A058-62FF27C11025}" srcOrd="0" destOrd="0" presId="urn:microsoft.com/office/officeart/2005/8/layout/orgChart1"/>
    <dgm:cxn modelId="{6E3C5ABF-4C96-44A0-A253-B0EEF5807EA7}" type="presOf" srcId="{F4A56B42-B67C-4F2A-865C-B12621E3CEC0}" destId="{AFCE0C3A-197F-454C-AA11-0B0BE30C0BE1}" srcOrd="0" destOrd="0" presId="urn:microsoft.com/office/officeart/2005/8/layout/orgChart1"/>
    <dgm:cxn modelId="{50142DD8-769D-4ADE-9710-81F8CC15AFBE}" type="presOf" srcId="{2B71BFAB-B196-4739-8023-B1EF13962856}" destId="{410C4EC9-052A-4C3C-B766-C95EC7A0A25B}" srcOrd="1" destOrd="0" presId="urn:microsoft.com/office/officeart/2005/8/layout/orgChart1"/>
    <dgm:cxn modelId="{5EBB6F15-A6EF-4E57-B4B4-4B3D927638D0}" srcId="{8DC8E529-799F-4885-9261-4F9A18A3BB78}" destId="{9FA2B48A-7B97-4282-B03B-2B6480D0B300}" srcOrd="3" destOrd="0" parTransId="{F4A56B42-B67C-4F2A-865C-B12621E3CEC0}" sibTransId="{0EDAB2A1-77B8-4FE0-91CE-B757421427D0}"/>
    <dgm:cxn modelId="{67615977-D781-48CE-BE84-892B71094C2F}" type="presOf" srcId="{EB3F274D-819A-4105-A6CA-4A95F6B5479F}" destId="{4695597F-9968-41C2-B570-26CCE22DB84C}" srcOrd="1" destOrd="0" presId="urn:microsoft.com/office/officeart/2005/8/layout/orgChart1"/>
    <dgm:cxn modelId="{2C5345E3-D1C4-4E40-B3FB-E7B39E1D69CE}" type="presOf" srcId="{2B71BFAB-B196-4739-8023-B1EF13962856}" destId="{CD73CC21-67AE-4DA7-81B5-4F695B4185B6}" srcOrd="0" destOrd="0" presId="urn:microsoft.com/office/officeart/2005/8/layout/orgChart1"/>
    <dgm:cxn modelId="{C66363E1-D831-4C97-AF82-8A563F82A7F8}" srcId="{8DC8E529-799F-4885-9261-4F9A18A3BB78}" destId="{E781DB52-817B-46DA-BBE3-05FB4C12203F}" srcOrd="2" destOrd="0" parTransId="{202534CC-64D6-4B85-A8D7-32A6E4589F0F}" sibTransId="{513BFFEB-5315-412F-BA74-0205B48A9C2A}"/>
    <dgm:cxn modelId="{46298F80-765C-4194-A00F-950BB41BCFC5}" type="presOf" srcId="{8DC8E529-799F-4885-9261-4F9A18A3BB78}" destId="{E1E3BC1C-DE95-49B8-9BA3-0557BAB4DC93}" srcOrd="0" destOrd="0" presId="urn:microsoft.com/office/officeart/2005/8/layout/orgChart1"/>
    <dgm:cxn modelId="{1B520BBF-A733-447E-B4F7-E51687DD8DB9}" srcId="{8DC8E529-799F-4885-9261-4F9A18A3BB78}" destId="{AC88B037-96E8-4B99-882A-3F6510521200}" srcOrd="1" destOrd="0" parTransId="{DBAFA044-52D7-42C2-A292-375ACCD9F798}" sibTransId="{B2204160-FDD6-4C55-9DE4-64E6876D9342}"/>
    <dgm:cxn modelId="{8B3D0C6B-2E56-4C70-90E7-FB2D71BE39FF}" type="presParOf" srcId="{0853AC63-D074-4F76-A058-62FF27C11025}" destId="{38369505-46E7-49E3-B5BF-0341FF077B2D}" srcOrd="0" destOrd="0" presId="urn:microsoft.com/office/officeart/2005/8/layout/orgChart1"/>
    <dgm:cxn modelId="{337C5977-8054-4B84-8202-A62A9B7D95BD}" type="presParOf" srcId="{38369505-46E7-49E3-B5BF-0341FF077B2D}" destId="{AD2ECBFE-CCBB-4DDD-911B-E75BAEB3E354}" srcOrd="0" destOrd="0" presId="urn:microsoft.com/office/officeart/2005/8/layout/orgChart1"/>
    <dgm:cxn modelId="{B85E661D-8033-4A87-A3A1-139A789C9129}" type="presParOf" srcId="{AD2ECBFE-CCBB-4DDD-911B-E75BAEB3E354}" destId="{E1E3BC1C-DE95-49B8-9BA3-0557BAB4DC93}" srcOrd="0" destOrd="0" presId="urn:microsoft.com/office/officeart/2005/8/layout/orgChart1"/>
    <dgm:cxn modelId="{7DC5A6FC-856E-4FFF-8A97-7A63E75F692B}" type="presParOf" srcId="{AD2ECBFE-CCBB-4DDD-911B-E75BAEB3E354}" destId="{59989232-0287-4F6F-B41F-593432344CA1}" srcOrd="1" destOrd="0" presId="urn:microsoft.com/office/officeart/2005/8/layout/orgChart1"/>
    <dgm:cxn modelId="{2BBF5F7E-6778-49FE-8E5C-4F38C2840774}" type="presParOf" srcId="{38369505-46E7-49E3-B5BF-0341FF077B2D}" destId="{34D0F81D-0B21-4ED9-9564-92C8312590A8}" srcOrd="1" destOrd="0" presId="urn:microsoft.com/office/officeart/2005/8/layout/orgChart1"/>
    <dgm:cxn modelId="{D1E220DC-9C8D-4D7F-A787-75E5B15A4898}" type="presParOf" srcId="{34D0F81D-0B21-4ED9-9564-92C8312590A8}" destId="{63C692BA-8228-401B-9387-C3D544D60D7F}" srcOrd="0" destOrd="0" presId="urn:microsoft.com/office/officeart/2005/8/layout/orgChart1"/>
    <dgm:cxn modelId="{F0505055-4D00-41F8-AC55-0AD0254A6774}" type="presParOf" srcId="{34D0F81D-0B21-4ED9-9564-92C8312590A8}" destId="{15049BC5-68AC-44D6-93FF-DB95DDBD520F}" srcOrd="1" destOrd="0" presId="urn:microsoft.com/office/officeart/2005/8/layout/orgChart1"/>
    <dgm:cxn modelId="{23CAE401-6583-4930-A0EB-DD1F174E04E1}" type="presParOf" srcId="{15049BC5-68AC-44D6-93FF-DB95DDBD520F}" destId="{D25E099A-2605-419F-87B5-B02A2A6CA262}" srcOrd="0" destOrd="0" presId="urn:microsoft.com/office/officeart/2005/8/layout/orgChart1"/>
    <dgm:cxn modelId="{65DB3A3A-AE50-4399-9F0F-27B73E872CA0}" type="presParOf" srcId="{D25E099A-2605-419F-87B5-B02A2A6CA262}" destId="{BE481220-84CE-4185-B1C9-016FEDF9E651}" srcOrd="0" destOrd="0" presId="urn:microsoft.com/office/officeart/2005/8/layout/orgChart1"/>
    <dgm:cxn modelId="{A93ED2E6-3E88-4242-95E1-F1E4852B9889}" type="presParOf" srcId="{D25E099A-2605-419F-87B5-B02A2A6CA262}" destId="{4695597F-9968-41C2-B570-26CCE22DB84C}" srcOrd="1" destOrd="0" presId="urn:microsoft.com/office/officeart/2005/8/layout/orgChart1"/>
    <dgm:cxn modelId="{E3895A32-5F6B-4413-98CC-6977C693EDC1}" type="presParOf" srcId="{15049BC5-68AC-44D6-93FF-DB95DDBD520F}" destId="{FE2675D1-E57C-4447-AF5E-ED3616342725}" srcOrd="1" destOrd="0" presId="urn:microsoft.com/office/officeart/2005/8/layout/orgChart1"/>
    <dgm:cxn modelId="{65E3C0F4-638B-4D3D-9226-3E17FE0DB49A}" type="presParOf" srcId="{15049BC5-68AC-44D6-93FF-DB95DDBD520F}" destId="{88CFCA65-6929-410D-8683-91568C273EA4}" srcOrd="2" destOrd="0" presId="urn:microsoft.com/office/officeart/2005/8/layout/orgChart1"/>
    <dgm:cxn modelId="{43E3BFBC-00B3-4BBD-A2AD-88792673035F}" type="presParOf" srcId="{34D0F81D-0B21-4ED9-9564-92C8312590A8}" destId="{AF83FF40-C9E3-4789-83EA-77809E55006F}" srcOrd="2" destOrd="0" presId="urn:microsoft.com/office/officeart/2005/8/layout/orgChart1"/>
    <dgm:cxn modelId="{747996AE-5434-448F-BB4B-582EB693EC6E}" type="presParOf" srcId="{34D0F81D-0B21-4ED9-9564-92C8312590A8}" destId="{96FD8C56-E0E7-447A-A06B-6E6DBB69C18D}" srcOrd="3" destOrd="0" presId="urn:microsoft.com/office/officeart/2005/8/layout/orgChart1"/>
    <dgm:cxn modelId="{0A0D287D-7968-4D89-95B6-99BF8657E1AD}" type="presParOf" srcId="{96FD8C56-E0E7-447A-A06B-6E6DBB69C18D}" destId="{741B4CE9-56DE-42B1-80C9-FBE9F476B12A}" srcOrd="0" destOrd="0" presId="urn:microsoft.com/office/officeart/2005/8/layout/orgChart1"/>
    <dgm:cxn modelId="{6F81EDC4-2674-47B3-BA65-4EFCC544400A}" type="presParOf" srcId="{741B4CE9-56DE-42B1-80C9-FBE9F476B12A}" destId="{09A26BE1-63EC-432F-8556-A4772F177129}" srcOrd="0" destOrd="0" presId="urn:microsoft.com/office/officeart/2005/8/layout/orgChart1"/>
    <dgm:cxn modelId="{D90B57ED-95DB-46AC-AF63-6027F7480501}" type="presParOf" srcId="{741B4CE9-56DE-42B1-80C9-FBE9F476B12A}" destId="{F26C711B-C43B-40B2-9848-928B51B31F10}" srcOrd="1" destOrd="0" presId="urn:microsoft.com/office/officeart/2005/8/layout/orgChart1"/>
    <dgm:cxn modelId="{2040E65E-A881-473F-ABE3-6A2284236F04}" type="presParOf" srcId="{96FD8C56-E0E7-447A-A06B-6E6DBB69C18D}" destId="{D265946B-E17D-482E-9467-719DEADBD067}" srcOrd="1" destOrd="0" presId="urn:microsoft.com/office/officeart/2005/8/layout/orgChart1"/>
    <dgm:cxn modelId="{7B828C7B-2CCB-442F-BD82-A7CF4747FCC8}" type="presParOf" srcId="{96FD8C56-E0E7-447A-A06B-6E6DBB69C18D}" destId="{233DCA0A-1906-4E81-8082-C037B88B6B55}" srcOrd="2" destOrd="0" presId="urn:microsoft.com/office/officeart/2005/8/layout/orgChart1"/>
    <dgm:cxn modelId="{C74A1674-2CF8-4DB0-9A54-CF9DF6A91118}" type="presParOf" srcId="{34D0F81D-0B21-4ED9-9564-92C8312590A8}" destId="{AAB78535-6D30-469C-B77D-8DFD595FF788}" srcOrd="4" destOrd="0" presId="urn:microsoft.com/office/officeart/2005/8/layout/orgChart1"/>
    <dgm:cxn modelId="{1CAC54DD-0927-486C-A098-2F11A244321C}" type="presParOf" srcId="{34D0F81D-0B21-4ED9-9564-92C8312590A8}" destId="{4DC4C2DA-65AE-474E-B196-CE711D38CE40}" srcOrd="5" destOrd="0" presId="urn:microsoft.com/office/officeart/2005/8/layout/orgChart1"/>
    <dgm:cxn modelId="{884D8EBA-F938-4AC1-8679-7BD6B7EE6B23}" type="presParOf" srcId="{4DC4C2DA-65AE-474E-B196-CE711D38CE40}" destId="{1E7F40B7-3700-4E10-85D6-AAB525216477}" srcOrd="0" destOrd="0" presId="urn:microsoft.com/office/officeart/2005/8/layout/orgChart1"/>
    <dgm:cxn modelId="{E13910D7-4C8D-405A-B406-2CC709F06E6F}" type="presParOf" srcId="{1E7F40B7-3700-4E10-85D6-AAB525216477}" destId="{3686A0B9-DC31-4556-8F16-73C509EAA34F}" srcOrd="0" destOrd="0" presId="urn:microsoft.com/office/officeart/2005/8/layout/orgChart1"/>
    <dgm:cxn modelId="{C70AADDE-4022-4453-9378-67F8F3A29EB1}" type="presParOf" srcId="{1E7F40B7-3700-4E10-85D6-AAB525216477}" destId="{4AC03584-7126-4862-9A1B-EFCD2E355089}" srcOrd="1" destOrd="0" presId="urn:microsoft.com/office/officeart/2005/8/layout/orgChart1"/>
    <dgm:cxn modelId="{388E3568-94C6-45AA-8F0C-25B2474FCDBD}" type="presParOf" srcId="{4DC4C2DA-65AE-474E-B196-CE711D38CE40}" destId="{7E338548-D30A-4913-81DA-8784D8B2B2E2}" srcOrd="1" destOrd="0" presId="urn:microsoft.com/office/officeart/2005/8/layout/orgChart1"/>
    <dgm:cxn modelId="{8C224238-8E4F-4620-80CD-7086C6349256}" type="presParOf" srcId="{4DC4C2DA-65AE-474E-B196-CE711D38CE40}" destId="{F6B20644-CD5F-4EAC-80FF-3C63F1DDCEBC}" srcOrd="2" destOrd="0" presId="urn:microsoft.com/office/officeart/2005/8/layout/orgChart1"/>
    <dgm:cxn modelId="{5A4735A4-DC00-4EF0-B21D-C99FE4514CFD}" type="presParOf" srcId="{34D0F81D-0B21-4ED9-9564-92C8312590A8}" destId="{AFCE0C3A-197F-454C-AA11-0B0BE30C0BE1}" srcOrd="6" destOrd="0" presId="urn:microsoft.com/office/officeart/2005/8/layout/orgChart1"/>
    <dgm:cxn modelId="{0777668B-61B4-40ED-9168-430D1D89C7BA}" type="presParOf" srcId="{34D0F81D-0B21-4ED9-9564-92C8312590A8}" destId="{C3150E3A-2CE6-49DE-9873-ABAADF4038EE}" srcOrd="7" destOrd="0" presId="urn:microsoft.com/office/officeart/2005/8/layout/orgChart1"/>
    <dgm:cxn modelId="{4174600F-A064-4080-9B5D-603C526CD962}" type="presParOf" srcId="{C3150E3A-2CE6-49DE-9873-ABAADF4038EE}" destId="{4FDDB1A0-900D-41E5-81B6-9B957E281ABF}" srcOrd="0" destOrd="0" presId="urn:microsoft.com/office/officeart/2005/8/layout/orgChart1"/>
    <dgm:cxn modelId="{F95FA6B9-4465-420E-B33E-77468E0E403F}" type="presParOf" srcId="{4FDDB1A0-900D-41E5-81B6-9B957E281ABF}" destId="{6478CF44-C0C5-4876-B30F-2435CC3EDF92}" srcOrd="0" destOrd="0" presId="urn:microsoft.com/office/officeart/2005/8/layout/orgChart1"/>
    <dgm:cxn modelId="{A00F91E0-BE83-4975-B727-4EE85AF0D09E}" type="presParOf" srcId="{4FDDB1A0-900D-41E5-81B6-9B957E281ABF}" destId="{217FB5C4-5A8F-4E7A-807B-E4EE8E334C53}" srcOrd="1" destOrd="0" presId="urn:microsoft.com/office/officeart/2005/8/layout/orgChart1"/>
    <dgm:cxn modelId="{0519CE71-33E2-41CC-A760-23F547B05E9D}" type="presParOf" srcId="{C3150E3A-2CE6-49DE-9873-ABAADF4038EE}" destId="{E2D48451-CEFA-4F87-AB91-408E53A75006}" srcOrd="1" destOrd="0" presId="urn:microsoft.com/office/officeart/2005/8/layout/orgChart1"/>
    <dgm:cxn modelId="{592586E3-3432-4ACF-812B-A9B5449E6973}" type="presParOf" srcId="{C3150E3A-2CE6-49DE-9873-ABAADF4038EE}" destId="{E687827E-F164-4B20-A1B9-7ECCA7077B03}" srcOrd="2" destOrd="0" presId="urn:microsoft.com/office/officeart/2005/8/layout/orgChart1"/>
    <dgm:cxn modelId="{CB7CB639-CCB2-408C-80C2-9AF67768F6B1}" type="presParOf" srcId="{34D0F81D-0B21-4ED9-9564-92C8312590A8}" destId="{04F32376-7133-49A0-97A9-46081F688033}" srcOrd="8" destOrd="0" presId="urn:microsoft.com/office/officeart/2005/8/layout/orgChart1"/>
    <dgm:cxn modelId="{877CCC01-CEAB-443A-8D2C-1E9BCB35EA0E}" type="presParOf" srcId="{34D0F81D-0B21-4ED9-9564-92C8312590A8}" destId="{7663669E-6100-42E8-A1E3-28BC9AA9785B}" srcOrd="9" destOrd="0" presId="urn:microsoft.com/office/officeart/2005/8/layout/orgChart1"/>
    <dgm:cxn modelId="{7FFAB30D-3A54-4B76-BE4B-347F7126B246}" type="presParOf" srcId="{7663669E-6100-42E8-A1E3-28BC9AA9785B}" destId="{8F3C94C4-387B-4EE7-BE33-759AD566FD23}" srcOrd="0" destOrd="0" presId="urn:microsoft.com/office/officeart/2005/8/layout/orgChart1"/>
    <dgm:cxn modelId="{4D49D711-18DE-4916-A1F6-559C93AA4BF2}" type="presParOf" srcId="{8F3C94C4-387B-4EE7-BE33-759AD566FD23}" destId="{CD73CC21-67AE-4DA7-81B5-4F695B4185B6}" srcOrd="0" destOrd="0" presId="urn:microsoft.com/office/officeart/2005/8/layout/orgChart1"/>
    <dgm:cxn modelId="{F2991BD2-BD08-402E-A03D-D7654AD7648C}" type="presParOf" srcId="{8F3C94C4-387B-4EE7-BE33-759AD566FD23}" destId="{410C4EC9-052A-4C3C-B766-C95EC7A0A25B}" srcOrd="1" destOrd="0" presId="urn:microsoft.com/office/officeart/2005/8/layout/orgChart1"/>
    <dgm:cxn modelId="{B7D37832-C4BA-4201-8F16-EA9B68B79D9F}" type="presParOf" srcId="{7663669E-6100-42E8-A1E3-28BC9AA9785B}" destId="{F3DBBD02-B83A-4C90-AC83-C4170E317ABF}" srcOrd="1" destOrd="0" presId="urn:microsoft.com/office/officeart/2005/8/layout/orgChart1"/>
    <dgm:cxn modelId="{77DD07F0-52E1-4518-AB1A-06D554ECBBC7}" type="presParOf" srcId="{7663669E-6100-42E8-A1E3-28BC9AA9785B}" destId="{6B91DF3C-DF4E-411F-802C-1B56A4A90268}" srcOrd="2" destOrd="0" presId="urn:microsoft.com/office/officeart/2005/8/layout/orgChart1"/>
    <dgm:cxn modelId="{094D9CBC-0153-498B-84E3-156AA48E62B1}" type="presParOf" srcId="{38369505-46E7-49E3-B5BF-0341FF077B2D}" destId="{DFC6FB1E-BAAA-4A91-AF38-BC3A6CCD4B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03752-38DA-40BB-B2E4-43626E7D6BD8}">
      <dsp:nvSpPr>
        <dsp:cNvPr id="0" name=""/>
        <dsp:cNvSpPr/>
      </dsp:nvSpPr>
      <dsp:spPr>
        <a:xfrm>
          <a:off x="5806837" y="2274170"/>
          <a:ext cx="393022" cy="1939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9992"/>
              </a:lnTo>
              <a:lnTo>
                <a:pt x="393022" y="19399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EDFD02-CEE2-4C74-B73A-5BC9E52EBDCF}">
      <dsp:nvSpPr>
        <dsp:cNvPr id="0" name=""/>
        <dsp:cNvSpPr/>
      </dsp:nvSpPr>
      <dsp:spPr>
        <a:xfrm>
          <a:off x="5806837" y="2274170"/>
          <a:ext cx="393022" cy="76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732"/>
              </a:lnTo>
              <a:lnTo>
                <a:pt x="393022" y="7627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ED266-8691-433D-939F-389D21CFD46A}">
      <dsp:nvSpPr>
        <dsp:cNvPr id="0" name=""/>
        <dsp:cNvSpPr/>
      </dsp:nvSpPr>
      <dsp:spPr>
        <a:xfrm>
          <a:off x="4084572" y="1096909"/>
          <a:ext cx="2770325" cy="348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01"/>
              </a:lnTo>
              <a:lnTo>
                <a:pt x="2770325" y="174101"/>
              </a:lnTo>
              <a:lnTo>
                <a:pt x="2770325" y="348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D41BCC-CD98-4A41-9111-DE07DB9D8BD7}">
      <dsp:nvSpPr>
        <dsp:cNvPr id="0" name=""/>
        <dsp:cNvSpPr/>
      </dsp:nvSpPr>
      <dsp:spPr>
        <a:xfrm>
          <a:off x="3923345" y="1096909"/>
          <a:ext cx="161226" cy="348203"/>
        </a:xfrm>
        <a:custGeom>
          <a:avLst/>
          <a:gdLst/>
          <a:ahLst/>
          <a:cxnLst/>
          <a:rect l="0" t="0" r="0" b="0"/>
          <a:pathLst>
            <a:path>
              <a:moveTo>
                <a:pt x="161226" y="0"/>
              </a:moveTo>
              <a:lnTo>
                <a:pt x="161226" y="174101"/>
              </a:lnTo>
              <a:lnTo>
                <a:pt x="0" y="174101"/>
              </a:lnTo>
              <a:lnTo>
                <a:pt x="0" y="348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8A440-6E70-42E6-8714-ADEC5C99C47E}">
      <dsp:nvSpPr>
        <dsp:cNvPr id="0" name=""/>
        <dsp:cNvSpPr/>
      </dsp:nvSpPr>
      <dsp:spPr>
        <a:xfrm>
          <a:off x="229769" y="2283820"/>
          <a:ext cx="348825" cy="1930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342"/>
              </a:lnTo>
              <a:lnTo>
                <a:pt x="348825" y="19303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71DBF-D526-4AB3-BD19-66F5FC5E4E52}">
      <dsp:nvSpPr>
        <dsp:cNvPr id="0" name=""/>
        <dsp:cNvSpPr/>
      </dsp:nvSpPr>
      <dsp:spPr>
        <a:xfrm>
          <a:off x="229769" y="2283820"/>
          <a:ext cx="348825" cy="753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3081"/>
              </a:lnTo>
              <a:lnTo>
                <a:pt x="348825" y="7530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CBFFC-F436-4F9B-A8DB-8754630F1D0E}">
      <dsp:nvSpPr>
        <dsp:cNvPr id="0" name=""/>
        <dsp:cNvSpPr/>
      </dsp:nvSpPr>
      <dsp:spPr>
        <a:xfrm>
          <a:off x="1148848" y="1096909"/>
          <a:ext cx="2935723" cy="357853"/>
        </a:xfrm>
        <a:custGeom>
          <a:avLst/>
          <a:gdLst/>
          <a:ahLst/>
          <a:cxnLst/>
          <a:rect l="0" t="0" r="0" b="0"/>
          <a:pathLst>
            <a:path>
              <a:moveTo>
                <a:pt x="2935723" y="0"/>
              </a:moveTo>
              <a:lnTo>
                <a:pt x="2935723" y="183752"/>
              </a:lnTo>
              <a:lnTo>
                <a:pt x="0" y="183752"/>
              </a:lnTo>
              <a:lnTo>
                <a:pt x="0" y="3578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266AA-BBBD-4C56-88B1-A973E08F04F1}">
      <dsp:nvSpPr>
        <dsp:cNvPr id="0" name=""/>
        <dsp:cNvSpPr/>
      </dsp:nvSpPr>
      <dsp:spPr>
        <a:xfrm>
          <a:off x="2021630" y="267853"/>
          <a:ext cx="4125883" cy="829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4">
                  <a:lumMod val="75000"/>
                </a:schemeClr>
              </a:solidFill>
            </a:rPr>
            <a:t>Програмне забезпечення</a:t>
          </a:r>
          <a:endParaRPr lang="ru-RU" sz="2400" b="1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021630" y="267853"/>
        <a:ext cx="4125883" cy="829056"/>
      </dsp:txXfrm>
    </dsp:sp>
    <dsp:sp modelId="{DE5537B3-2181-47C8-B22E-32CBD3E8A713}">
      <dsp:nvSpPr>
        <dsp:cNvPr id="0" name=""/>
        <dsp:cNvSpPr/>
      </dsp:nvSpPr>
      <dsp:spPr>
        <a:xfrm>
          <a:off x="0" y="1454763"/>
          <a:ext cx="2297697" cy="829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Системне програмне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забезпечення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0" y="1454763"/>
        <a:ext cx="2297697" cy="829056"/>
      </dsp:txXfrm>
    </dsp:sp>
    <dsp:sp modelId="{2ACE0EF5-9F03-474D-A69E-4FBBF2A4F9F1}">
      <dsp:nvSpPr>
        <dsp:cNvPr id="0" name=""/>
        <dsp:cNvSpPr/>
      </dsp:nvSpPr>
      <dsp:spPr>
        <a:xfrm>
          <a:off x="578595" y="2622373"/>
          <a:ext cx="2603453" cy="829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Операційні системи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578595" y="2622373"/>
        <a:ext cx="2603453" cy="829056"/>
      </dsp:txXfrm>
    </dsp:sp>
    <dsp:sp modelId="{C776B8EB-4595-433C-8F84-01EDE8CB55CB}">
      <dsp:nvSpPr>
        <dsp:cNvPr id="0" name=""/>
        <dsp:cNvSpPr/>
      </dsp:nvSpPr>
      <dsp:spPr>
        <a:xfrm>
          <a:off x="578595" y="3799634"/>
          <a:ext cx="2585363" cy="829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Службове програмне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забезпечення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578595" y="3799634"/>
        <a:ext cx="2585363" cy="829056"/>
      </dsp:txXfrm>
    </dsp:sp>
    <dsp:sp modelId="{0F03F54B-32EE-4E17-813B-021ED95318FF}">
      <dsp:nvSpPr>
        <dsp:cNvPr id="0" name=""/>
        <dsp:cNvSpPr/>
      </dsp:nvSpPr>
      <dsp:spPr>
        <a:xfrm>
          <a:off x="2650072" y="1445113"/>
          <a:ext cx="2546546" cy="829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Системи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програмування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2650072" y="1445113"/>
        <a:ext cx="2546546" cy="829056"/>
      </dsp:txXfrm>
    </dsp:sp>
    <dsp:sp modelId="{CC6B5DEF-C2BA-4FB9-B125-5BBD253D6D79}">
      <dsp:nvSpPr>
        <dsp:cNvPr id="0" name=""/>
        <dsp:cNvSpPr/>
      </dsp:nvSpPr>
      <dsp:spPr>
        <a:xfrm>
          <a:off x="5544822" y="1445113"/>
          <a:ext cx="2620150" cy="829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Прикладне програмне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забезпечення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5544822" y="1445113"/>
        <a:ext cx="2620150" cy="829056"/>
      </dsp:txXfrm>
    </dsp:sp>
    <dsp:sp modelId="{1AE67D29-6DE9-4B76-ACE4-CFE9EB880B21}">
      <dsp:nvSpPr>
        <dsp:cNvPr id="0" name=""/>
        <dsp:cNvSpPr/>
      </dsp:nvSpPr>
      <dsp:spPr>
        <a:xfrm>
          <a:off x="6199860" y="2622373"/>
          <a:ext cx="2652583" cy="829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Прикладні програми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загального призначення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6199860" y="2622373"/>
        <a:ext cx="2652583" cy="829056"/>
      </dsp:txXfrm>
    </dsp:sp>
    <dsp:sp modelId="{3EC78390-DA59-41F1-82C9-D4A6C39A3A7C}">
      <dsp:nvSpPr>
        <dsp:cNvPr id="0" name=""/>
        <dsp:cNvSpPr/>
      </dsp:nvSpPr>
      <dsp:spPr>
        <a:xfrm>
          <a:off x="6199860" y="3799634"/>
          <a:ext cx="2688448" cy="829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Прикладні програми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спеціального призначення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6199860" y="3799634"/>
        <a:ext cx="2688448" cy="829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32376-7133-49A0-97A9-46081F688033}">
      <dsp:nvSpPr>
        <dsp:cNvPr id="0" name=""/>
        <dsp:cNvSpPr/>
      </dsp:nvSpPr>
      <dsp:spPr>
        <a:xfrm>
          <a:off x="4175355" y="1153237"/>
          <a:ext cx="3527670" cy="1302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018"/>
              </a:lnTo>
              <a:lnTo>
                <a:pt x="3527670" y="1151018"/>
              </a:lnTo>
              <a:lnTo>
                <a:pt x="3527670" y="13024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CE0C3A-197F-454C-AA11-0B0BE30C0BE1}">
      <dsp:nvSpPr>
        <dsp:cNvPr id="0" name=""/>
        <dsp:cNvSpPr/>
      </dsp:nvSpPr>
      <dsp:spPr>
        <a:xfrm>
          <a:off x="4175355" y="1153237"/>
          <a:ext cx="1782391" cy="1302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018"/>
              </a:lnTo>
              <a:lnTo>
                <a:pt x="1782391" y="1151018"/>
              </a:lnTo>
              <a:lnTo>
                <a:pt x="1782391" y="13024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78535-6D30-469C-B77D-8DFD595FF788}">
      <dsp:nvSpPr>
        <dsp:cNvPr id="0" name=""/>
        <dsp:cNvSpPr/>
      </dsp:nvSpPr>
      <dsp:spPr>
        <a:xfrm>
          <a:off x="4129635" y="1153237"/>
          <a:ext cx="91440" cy="1302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1018"/>
              </a:lnTo>
              <a:lnTo>
                <a:pt x="82832" y="1151018"/>
              </a:lnTo>
              <a:lnTo>
                <a:pt x="82832" y="13024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3FF40-C9E3-4789-83EA-77809E55006F}">
      <dsp:nvSpPr>
        <dsp:cNvPr id="0" name=""/>
        <dsp:cNvSpPr/>
      </dsp:nvSpPr>
      <dsp:spPr>
        <a:xfrm>
          <a:off x="2467188" y="1153237"/>
          <a:ext cx="1708166" cy="1302468"/>
        </a:xfrm>
        <a:custGeom>
          <a:avLst/>
          <a:gdLst/>
          <a:ahLst/>
          <a:cxnLst/>
          <a:rect l="0" t="0" r="0" b="0"/>
          <a:pathLst>
            <a:path>
              <a:moveTo>
                <a:pt x="1708166" y="0"/>
              </a:moveTo>
              <a:lnTo>
                <a:pt x="1708166" y="1151018"/>
              </a:lnTo>
              <a:lnTo>
                <a:pt x="0" y="1151018"/>
              </a:lnTo>
              <a:lnTo>
                <a:pt x="0" y="13024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692BA-8228-401B-9387-C3D544D60D7F}">
      <dsp:nvSpPr>
        <dsp:cNvPr id="0" name=""/>
        <dsp:cNvSpPr/>
      </dsp:nvSpPr>
      <dsp:spPr>
        <a:xfrm>
          <a:off x="721909" y="1153237"/>
          <a:ext cx="3453445" cy="1302468"/>
        </a:xfrm>
        <a:custGeom>
          <a:avLst/>
          <a:gdLst/>
          <a:ahLst/>
          <a:cxnLst/>
          <a:rect l="0" t="0" r="0" b="0"/>
          <a:pathLst>
            <a:path>
              <a:moveTo>
                <a:pt x="3453445" y="0"/>
              </a:moveTo>
              <a:lnTo>
                <a:pt x="3453445" y="1151018"/>
              </a:lnTo>
              <a:lnTo>
                <a:pt x="0" y="1151018"/>
              </a:lnTo>
              <a:lnTo>
                <a:pt x="0" y="13024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3BC1C-DE95-49B8-9BA3-0557BAB4DC93}">
      <dsp:nvSpPr>
        <dsp:cNvPr id="0" name=""/>
        <dsp:cNvSpPr/>
      </dsp:nvSpPr>
      <dsp:spPr>
        <a:xfrm>
          <a:off x="2880315" y="432047"/>
          <a:ext cx="2590080" cy="721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C00000"/>
              </a:solidFill>
            </a:rPr>
            <a:t>Основні складові ОС</a:t>
          </a:r>
          <a:endParaRPr lang="ru-RU" sz="2000" kern="1200" dirty="0"/>
        </a:p>
      </dsp:txBody>
      <dsp:txXfrm>
        <a:off x="2880315" y="432047"/>
        <a:ext cx="2590080" cy="721189"/>
      </dsp:txXfrm>
    </dsp:sp>
    <dsp:sp modelId="{BE481220-84CE-4185-B1C9-016FEDF9E651}">
      <dsp:nvSpPr>
        <dsp:cNvPr id="0" name=""/>
        <dsp:cNvSpPr/>
      </dsp:nvSpPr>
      <dsp:spPr>
        <a:xfrm>
          <a:off x="719" y="2455705"/>
          <a:ext cx="1442379" cy="721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Базова система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введення/виведення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719" y="2455705"/>
        <a:ext cx="1442379" cy="721189"/>
      </dsp:txXfrm>
    </dsp:sp>
    <dsp:sp modelId="{09A26BE1-63EC-432F-8556-A4772F177129}">
      <dsp:nvSpPr>
        <dsp:cNvPr id="0" name=""/>
        <dsp:cNvSpPr/>
      </dsp:nvSpPr>
      <dsp:spPr>
        <a:xfrm>
          <a:off x="1745999" y="2455705"/>
          <a:ext cx="1442379" cy="721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Ядро операційної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системи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1745999" y="2455705"/>
        <a:ext cx="1442379" cy="721189"/>
      </dsp:txXfrm>
    </dsp:sp>
    <dsp:sp modelId="{3686A0B9-DC31-4556-8F16-73C509EAA34F}">
      <dsp:nvSpPr>
        <dsp:cNvPr id="0" name=""/>
        <dsp:cNvSpPr/>
      </dsp:nvSpPr>
      <dsp:spPr>
        <a:xfrm>
          <a:off x="3491278" y="2455705"/>
          <a:ext cx="1442379" cy="721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Файлова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система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3491278" y="2455705"/>
        <a:ext cx="1442379" cy="721189"/>
      </dsp:txXfrm>
    </dsp:sp>
    <dsp:sp modelId="{6478CF44-C0C5-4876-B30F-2435CC3EDF92}">
      <dsp:nvSpPr>
        <dsp:cNvPr id="0" name=""/>
        <dsp:cNvSpPr/>
      </dsp:nvSpPr>
      <dsp:spPr>
        <a:xfrm>
          <a:off x="5236557" y="2455705"/>
          <a:ext cx="1442379" cy="721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Драйвери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пристроїв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5236557" y="2455705"/>
        <a:ext cx="1442379" cy="721189"/>
      </dsp:txXfrm>
    </dsp:sp>
    <dsp:sp modelId="{CD73CC21-67AE-4DA7-81B5-4F695B4185B6}">
      <dsp:nvSpPr>
        <dsp:cNvPr id="0" name=""/>
        <dsp:cNvSpPr/>
      </dsp:nvSpPr>
      <dsp:spPr>
        <a:xfrm>
          <a:off x="6981836" y="2455705"/>
          <a:ext cx="1442379" cy="721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Інтерфейс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chemeClr val="bg1"/>
              </a:solidFill>
            </a:rPr>
            <a:t>користувача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6981836" y="2455705"/>
        <a:ext cx="1442379" cy="721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4EFBC9-A625-4A08-AABE-74238B3A63B8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939C54-FD60-4744-8DD1-6DAC3844720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229600" cy="299350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Операційні системи.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Операційна система </a:t>
            </a:r>
            <a:r>
              <a:rPr lang="en-US" dirty="0" smtClean="0">
                <a:solidFill>
                  <a:srgbClr val="FF0000"/>
                </a:solidFill>
              </a:rPr>
              <a:t>Windows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Програмне забезпечення</a:t>
            </a:r>
            <a:endParaRPr lang="ru-RU" sz="4400" dirty="0">
              <a:solidFill>
                <a:srgbClr val="FFFF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7504" y="1628800"/>
          <a:ext cx="88924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 smtClean="0">
                <a:solidFill>
                  <a:srgbClr val="FFFF00"/>
                </a:solidFill>
              </a:rPr>
              <a:t>Програмне забезпечення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Системне програмне забезпечення </a:t>
            </a:r>
            <a:r>
              <a:rPr lang="uk-UA" dirty="0" smtClean="0">
                <a:solidFill>
                  <a:srgbClr val="002060"/>
                </a:solidFill>
              </a:rPr>
              <a:t>– призначене для керування роботою складових </a:t>
            </a:r>
            <a:r>
              <a:rPr lang="uk-UA" dirty="0" err="1" smtClean="0">
                <a:solidFill>
                  <a:srgbClr val="002060"/>
                </a:solidFill>
              </a:rPr>
              <a:t>комп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err="1" smtClean="0">
                <a:solidFill>
                  <a:srgbClr val="002060"/>
                </a:solidFill>
              </a:rPr>
              <a:t>ютера</a:t>
            </a:r>
            <a:r>
              <a:rPr lang="uk-UA" dirty="0" smtClean="0">
                <a:solidFill>
                  <a:srgbClr val="002060"/>
                </a:solidFill>
              </a:rPr>
              <a:t> та обміном даними між ними</a:t>
            </a:r>
            <a:r>
              <a:rPr lang="uk-UA" dirty="0" smtClean="0">
                <a:solidFill>
                  <a:srgbClr val="002060"/>
                </a:solidFill>
              </a:rPr>
              <a:t>, діагностування </a:t>
            </a:r>
            <a:r>
              <a:rPr lang="uk-UA" dirty="0" smtClean="0">
                <a:solidFill>
                  <a:srgbClr val="002060"/>
                </a:solidFill>
              </a:rPr>
              <a:t>та усунення недоліків у роботі ПК;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uk-UA" b="1" dirty="0" smtClean="0">
                <a:solidFill>
                  <a:srgbClr val="C00000"/>
                </a:solidFill>
              </a:rPr>
              <a:t>Системи програмування </a:t>
            </a:r>
            <a:r>
              <a:rPr lang="uk-UA" dirty="0" smtClean="0">
                <a:solidFill>
                  <a:srgbClr val="002060"/>
                </a:solidFill>
              </a:rPr>
              <a:t>– це комплекси програм, які призначені для створення нових програм з використанням мов програмування;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uk-UA" b="1" dirty="0" smtClean="0">
                <a:solidFill>
                  <a:srgbClr val="C00000"/>
                </a:solidFill>
              </a:rPr>
              <a:t>Прикладне програмне забезпечення </a:t>
            </a:r>
            <a:r>
              <a:rPr lang="uk-UA" dirty="0" smtClean="0">
                <a:solidFill>
                  <a:srgbClr val="002060"/>
                </a:solidFill>
              </a:rPr>
              <a:t>– це програми, що призначені для реалізації конкретних задач опрацювання </a:t>
            </a:r>
            <a:r>
              <a:rPr lang="uk-UA" dirty="0" smtClean="0">
                <a:solidFill>
                  <a:srgbClr val="002060"/>
                </a:solidFill>
              </a:rPr>
              <a:t>даних.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Складові операційної системи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09160"/>
          </a:xfrm>
        </p:spPr>
        <p:txBody>
          <a:bodyPr/>
          <a:lstStyle/>
          <a:p>
            <a:pPr algn="ctr">
              <a:buNone/>
            </a:pPr>
            <a:endParaRPr lang="uk-UA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248875755"/>
              </p:ext>
            </p:extLst>
          </p:nvPr>
        </p:nvGraphicFramePr>
        <p:xfrm>
          <a:off x="323528" y="1700808"/>
          <a:ext cx="842493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Складові операційної системи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002060"/>
              </a:buClr>
            </a:pPr>
            <a:r>
              <a:rPr lang="uk-UA" b="1" i="1" dirty="0" smtClean="0"/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базова система введення/виведення (</a:t>
            </a:r>
            <a:r>
              <a:rPr lang="en-US" b="1" i="1" dirty="0" smtClean="0">
                <a:solidFill>
                  <a:srgbClr val="C00000"/>
                </a:solidFill>
              </a:rPr>
              <a:t>BIOS</a:t>
            </a:r>
            <a:r>
              <a:rPr lang="uk-UA" b="1" i="1" dirty="0" smtClean="0">
                <a:solidFill>
                  <a:srgbClr val="C00000"/>
                </a:solidFill>
              </a:rPr>
              <a:t>) </a:t>
            </a:r>
            <a:r>
              <a:rPr lang="uk-UA" dirty="0" smtClean="0">
                <a:solidFill>
                  <a:schemeClr val="bg1"/>
                </a:solidFill>
              </a:rPr>
              <a:t>–   набір базових команд, які використовуються для забезпечення обміну даними між пристроями;</a:t>
            </a:r>
          </a:p>
          <a:p>
            <a:pPr>
              <a:buClr>
                <a:srgbClr val="002060"/>
              </a:buClr>
            </a:pPr>
            <a:r>
              <a:rPr lang="uk-UA" dirty="0" smtClean="0"/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ядро операційної системи </a:t>
            </a:r>
            <a:r>
              <a:rPr lang="uk-UA" dirty="0" smtClean="0">
                <a:solidFill>
                  <a:schemeClr val="bg1"/>
                </a:solidFill>
              </a:rPr>
              <a:t>– набір програм, які організовують виконання команд, розподіляють ресурси між пристроями і програмами;</a:t>
            </a:r>
          </a:p>
          <a:p>
            <a:pPr>
              <a:buClr>
                <a:srgbClr val="002060"/>
              </a:buClr>
            </a:pPr>
            <a:r>
              <a:rPr lang="uk-UA" dirty="0" smtClean="0"/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файлова система </a:t>
            </a:r>
            <a:r>
              <a:rPr lang="uk-UA" dirty="0" smtClean="0">
                <a:solidFill>
                  <a:schemeClr val="bg1"/>
                </a:solidFill>
              </a:rPr>
              <a:t>– структура збереження даних на зовнішніх носіях і сукупність програм, які забезпечують роботу з цією структурою;</a:t>
            </a:r>
          </a:p>
          <a:p>
            <a:pPr>
              <a:buClr>
                <a:srgbClr val="002060"/>
              </a:buClr>
            </a:pPr>
            <a:r>
              <a:rPr lang="uk-UA" dirty="0" smtClean="0"/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драйвери пристроїв </a:t>
            </a:r>
            <a:r>
              <a:rPr lang="uk-UA" dirty="0" smtClean="0">
                <a:solidFill>
                  <a:schemeClr val="bg1"/>
                </a:solidFill>
              </a:rPr>
              <a:t>– програми, які забезпечують обмін даними між ОС і конкретною моделлю пристроїв;</a:t>
            </a:r>
          </a:p>
          <a:p>
            <a:pPr>
              <a:buClr>
                <a:srgbClr val="002060"/>
              </a:buClr>
            </a:pPr>
            <a:r>
              <a:rPr lang="uk-UA" dirty="0" smtClean="0"/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інтерфейс користувача </a:t>
            </a:r>
            <a:r>
              <a:rPr lang="uk-UA" dirty="0" smtClean="0">
                <a:solidFill>
                  <a:schemeClr val="bg1"/>
                </a:solidFill>
              </a:rPr>
              <a:t>– сукупність засобів, які забезпечують обмін даними між користувачем і ОС.</a:t>
            </a:r>
          </a:p>
          <a:p>
            <a:pPr>
              <a:buClr>
                <a:srgbClr val="002060"/>
              </a:buClr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207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Операційні системи. Операційна система Windows</vt:lpstr>
      <vt:lpstr>Програмне забезпечення</vt:lpstr>
      <vt:lpstr>Програмне забезпечення</vt:lpstr>
      <vt:lpstr>Складові операційної системи</vt:lpstr>
      <vt:lpstr>Складові операційної системи</vt:lpstr>
    </vt:vector>
  </TitlesOfParts>
  <Company>БСШ №1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Операційні системи. Операційна система Windows</dc:title>
  <dc:creator>Вчитель</dc:creator>
  <cp:lastModifiedBy>Admin</cp:lastModifiedBy>
  <cp:revision>7</cp:revision>
  <dcterms:created xsi:type="dcterms:W3CDTF">2012-10-14T06:27:27Z</dcterms:created>
  <dcterms:modified xsi:type="dcterms:W3CDTF">2012-10-15T08:15:31Z</dcterms:modified>
</cp:coreProperties>
</file>