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80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C3C63C-01A0-40C0-A914-2F737390BA2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C5B6F4-F64B-4F1A-B4A6-599224DFF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204864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Поняття комп’ютерної презентації. Системи опрацювання комп’ютерних презентацій</a:t>
            </a:r>
            <a:endParaRPr lang="ru-RU" b="1" dirty="0"/>
          </a:p>
        </p:txBody>
      </p:sp>
      <p:pic>
        <p:nvPicPr>
          <p:cNvPr id="13314" name="Picture 2" descr="https://upload.wikimedia.org/wikipedia/ru/archive/0/07/20141013170019!PowerPoint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07160"/>
            <a:ext cx="2016224" cy="2016224"/>
          </a:xfrm>
          <a:prstGeom prst="rect">
            <a:avLst/>
          </a:prstGeom>
          <a:noFill/>
        </p:spPr>
      </p:pic>
      <p:pic>
        <p:nvPicPr>
          <p:cNvPr id="13316" name="Picture 4" descr="http://guzmood.ru/image_db/2014/12/24/12/1312813346_microsoft_office_-_powerpoint_2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717032"/>
            <a:ext cx="1894637" cy="17865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7024" y="116632"/>
            <a:ext cx="8153400" cy="990600"/>
          </a:xfrm>
        </p:spPr>
        <p:txBody>
          <a:bodyPr/>
          <a:lstStyle/>
          <a:p>
            <a:pPr algn="ctr"/>
            <a:r>
              <a:rPr lang="ru-RU" b="1" dirty="0" err="1" smtClean="0"/>
              <a:t>Комп'ютерна</a:t>
            </a:r>
            <a:r>
              <a:rPr lang="ru-RU" b="1" dirty="0" smtClean="0"/>
              <a:t> </a:t>
            </a:r>
            <a:r>
              <a:rPr lang="ru-RU" b="1" dirty="0" err="1" smtClean="0"/>
              <a:t>презентація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885528"/>
            <a:ext cx="8572560" cy="46153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/>
              <a:t>        </a:t>
            </a:r>
            <a:r>
              <a:rPr lang="ru-RU" b="1" dirty="0" err="1" smtClean="0">
                <a:solidFill>
                  <a:srgbClr val="C00000"/>
                </a:solidFill>
              </a:rPr>
              <a:t>Презентація</a:t>
            </a:r>
            <a:r>
              <a:rPr lang="ru-RU" b="1" dirty="0" smtClean="0"/>
              <a:t> </a:t>
            </a:r>
            <a:r>
              <a:rPr lang="ru-RU" dirty="0" smtClean="0"/>
              <a:t>(англ. </a:t>
            </a:r>
            <a:r>
              <a:rPr lang="en-US" dirty="0" smtClean="0"/>
              <a:t>presentation</a:t>
            </a:r>
            <a:r>
              <a:rPr lang="ru-RU" dirty="0" smtClean="0"/>
              <a:t> - </a:t>
            </a:r>
            <a:r>
              <a:rPr lang="ru-RU" dirty="0" err="1" smtClean="0"/>
              <a:t>представлення</a:t>
            </a:r>
            <a:r>
              <a:rPr lang="ru-RU" dirty="0" smtClean="0"/>
              <a:t>).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	    </a:t>
            </a:r>
            <a:r>
              <a:rPr lang="ru-RU" b="1" i="1" dirty="0" err="1" smtClean="0">
                <a:solidFill>
                  <a:srgbClr val="FF0000"/>
                </a:solidFill>
              </a:rPr>
              <a:t>Презентація</a:t>
            </a:r>
            <a:r>
              <a:rPr lang="ru-RU" b="1" i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офіційне</a:t>
            </a:r>
            <a:r>
              <a:rPr lang="ru-RU" dirty="0" smtClean="0"/>
              <a:t> </a:t>
            </a:r>
            <a:r>
              <a:rPr lang="ru-RU" dirty="0" err="1" smtClean="0"/>
              <a:t>представлення</a:t>
            </a:r>
            <a:r>
              <a:rPr lang="ru-RU" dirty="0" smtClean="0"/>
              <a:t> особи,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фірми</a:t>
            </a:r>
            <a:r>
              <a:rPr lang="ru-RU" dirty="0" smtClean="0"/>
              <a:t>, </a:t>
            </a:r>
            <a:r>
              <a:rPr lang="ru-RU" dirty="0" err="1" smtClean="0"/>
              <a:t>продукції</a:t>
            </a:r>
            <a:r>
              <a:rPr lang="ru-RU" dirty="0" smtClean="0"/>
              <a:t>, товару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</a:t>
            </a:r>
            <a:r>
              <a:rPr lang="ru-RU" b="1" dirty="0" err="1" smtClean="0">
                <a:solidFill>
                  <a:srgbClr val="FF0000"/>
                </a:solidFill>
              </a:rPr>
              <a:t>Комп'ютерна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презентація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кольорових</a:t>
            </a:r>
            <a:r>
              <a:rPr lang="ru-RU" dirty="0" smtClean="0"/>
              <a:t> </a:t>
            </a:r>
            <a:r>
              <a:rPr lang="ru-RU" dirty="0" err="1" smtClean="0"/>
              <a:t>слайдів</a:t>
            </a:r>
            <a:r>
              <a:rPr lang="ru-RU" dirty="0" smtClean="0"/>
              <a:t>, </a:t>
            </a:r>
            <a:r>
              <a:rPr lang="ru-RU" dirty="0" err="1" smtClean="0"/>
              <a:t>підготовлених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та </a:t>
            </a:r>
            <a:r>
              <a:rPr lang="ru-RU" dirty="0" err="1" smtClean="0"/>
              <a:t>призначених</a:t>
            </a:r>
            <a:r>
              <a:rPr lang="ru-RU" dirty="0" smtClean="0"/>
              <a:t> для </a:t>
            </a:r>
            <a:r>
              <a:rPr lang="ru-RU" dirty="0" err="1" smtClean="0"/>
              <a:t>розкриття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smtClean="0"/>
              <a:t> теми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i="1" dirty="0" smtClean="0"/>
              <a:t>         </a:t>
            </a:r>
            <a:r>
              <a:rPr lang="ru-RU" b="1" i="1" dirty="0" smtClean="0">
                <a:solidFill>
                  <a:srgbClr val="FF0000"/>
                </a:solidFill>
              </a:rPr>
              <a:t>Слайд</a:t>
            </a:r>
            <a:r>
              <a:rPr lang="ru-RU" b="1" i="1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англ. </a:t>
            </a:r>
            <a:r>
              <a:rPr lang="ru-RU" i="1" dirty="0" err="1" smtClean="0"/>
              <a:t>to</a:t>
            </a:r>
            <a:r>
              <a:rPr lang="ru-RU" i="1" dirty="0" smtClean="0"/>
              <a:t> </a:t>
            </a:r>
            <a:r>
              <a:rPr lang="ru-RU" i="1" dirty="0" err="1" smtClean="0"/>
              <a:t>slide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повзти</a:t>
            </a:r>
            <a:r>
              <a:rPr lang="ru-RU" dirty="0" smtClean="0"/>
              <a:t>)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окрема</a:t>
            </a:r>
            <a:r>
              <a:rPr lang="ru-RU" dirty="0" smtClean="0"/>
              <a:t> </a:t>
            </a:r>
            <a:r>
              <a:rPr lang="ru-RU" dirty="0" err="1" smtClean="0"/>
              <a:t>екранна</a:t>
            </a:r>
            <a:r>
              <a:rPr lang="ru-RU" dirty="0" smtClean="0"/>
              <a:t> </a:t>
            </a:r>
            <a:r>
              <a:rPr lang="ru-RU" dirty="0" err="1" smtClean="0"/>
              <a:t>сторінка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містити</a:t>
            </a:r>
            <a:r>
              <a:rPr lang="ru-RU" dirty="0" smtClean="0"/>
              <a:t> </a:t>
            </a:r>
            <a:r>
              <a:rPr lang="ru-RU" dirty="0" err="1" smtClean="0"/>
              <a:t>текстові</a:t>
            </a:r>
            <a:r>
              <a:rPr lang="ru-RU" dirty="0" smtClean="0"/>
              <a:t>, </a:t>
            </a:r>
            <a:r>
              <a:rPr lang="ru-RU" dirty="0" err="1" smtClean="0"/>
              <a:t>графічні</a:t>
            </a:r>
            <a:r>
              <a:rPr lang="ru-RU" dirty="0" smtClean="0"/>
              <a:t>, </a:t>
            </a:r>
            <a:r>
              <a:rPr lang="ru-RU" dirty="0" err="1" smtClean="0"/>
              <a:t>відео</a:t>
            </a:r>
            <a:r>
              <a:rPr lang="ru-RU" dirty="0" smtClean="0"/>
              <a:t>- та </a:t>
            </a:r>
            <a:r>
              <a:rPr lang="ru-RU" dirty="0" err="1" smtClean="0"/>
              <a:t>звукові</a:t>
            </a:r>
            <a:r>
              <a:rPr lang="ru-RU" dirty="0" smtClean="0"/>
              <a:t> </a:t>
            </a:r>
            <a:r>
              <a:rPr lang="ru-RU" dirty="0" err="1" smtClean="0"/>
              <a:t>об'єкти</a:t>
            </a:r>
            <a:r>
              <a:rPr lang="ru-RU" dirty="0" smtClean="0"/>
              <a:t>, </a:t>
            </a:r>
            <a:r>
              <a:rPr lang="ru-RU" dirty="0" err="1" smtClean="0"/>
              <a:t>гіперпосилання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 descr="http://softpick2.com/uploads/posts/2012-01/1326218533_microsoft-powerpoint-20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9" y="116632"/>
            <a:ext cx="1080119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092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Системами опрацювання </a:t>
            </a:r>
            <a:br>
              <a:rPr lang="uk-UA" b="1" dirty="0" smtClean="0"/>
            </a:br>
            <a:r>
              <a:rPr lang="uk-UA" b="1" dirty="0" smtClean="0"/>
              <a:t>комп’ютерних презентацій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28736"/>
            <a:ext cx="8643998" cy="54292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uk-UA" b="1" i="1" dirty="0" smtClean="0"/>
              <a:t>       </a:t>
            </a:r>
            <a:r>
              <a:rPr lang="uk-UA" b="1" i="1" dirty="0" smtClean="0">
                <a:solidFill>
                  <a:srgbClr val="FF0000"/>
                </a:solidFill>
              </a:rPr>
              <a:t>Системи </a:t>
            </a:r>
            <a:r>
              <a:rPr lang="uk-UA" b="1" i="1" dirty="0" smtClean="0">
                <a:solidFill>
                  <a:srgbClr val="FF0000"/>
                </a:solidFill>
              </a:rPr>
              <a:t>опрацювання комп’ютерних презентацій </a:t>
            </a:r>
            <a:r>
              <a:rPr lang="uk-UA" smtClean="0"/>
              <a:t>-це </a:t>
            </a:r>
            <a:r>
              <a:rPr lang="uk-UA" dirty="0" smtClean="0"/>
              <a:t>програми, призначені для створення комп’ютерних презентацій.</a:t>
            </a:r>
          </a:p>
          <a:p>
            <a:pPr lvl="0">
              <a:lnSpc>
                <a:spcPct val="170000"/>
              </a:lnSpc>
              <a:buNone/>
            </a:pPr>
            <a:r>
              <a:rPr lang="uk-UA" dirty="0" smtClean="0"/>
              <a:t>         </a:t>
            </a:r>
            <a:r>
              <a:rPr lang="uk-UA" dirty="0" smtClean="0">
                <a:solidFill>
                  <a:srgbClr val="002060"/>
                </a:solidFill>
              </a:rPr>
              <a:t>Назви </a:t>
            </a:r>
            <a:r>
              <a:rPr lang="uk-UA" b="1" i="1" dirty="0" smtClean="0">
                <a:solidFill>
                  <a:srgbClr val="002060"/>
                </a:solidFill>
              </a:rPr>
              <a:t> Систем опрацювання комп’ютерних презентацій: </a:t>
            </a:r>
            <a:endParaRPr lang="uk-UA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en-US" b="1" dirty="0" smtClean="0"/>
              <a:t>Microsoft Office PowerPoint</a:t>
            </a:r>
            <a:endParaRPr lang="ru-RU" dirty="0" smtClean="0"/>
          </a:p>
          <a:p>
            <a:pPr lvl="0">
              <a:lnSpc>
                <a:spcPct val="160000"/>
              </a:lnSpc>
            </a:pPr>
            <a:r>
              <a:rPr lang="en-US" b="1" dirty="0" err="1" smtClean="0"/>
              <a:t>OpenOffice</a:t>
            </a:r>
            <a:r>
              <a:rPr lang="en-US" b="1" dirty="0" smtClean="0"/>
              <a:t> Impress</a:t>
            </a:r>
            <a:endParaRPr lang="ru-RU" dirty="0" smtClean="0"/>
          </a:p>
          <a:p>
            <a:pPr lvl="0">
              <a:lnSpc>
                <a:spcPct val="160000"/>
              </a:lnSpc>
            </a:pPr>
            <a:r>
              <a:rPr lang="ru-RU" b="1" dirty="0" smtClean="0"/>
              <a:t> </a:t>
            </a:r>
            <a:r>
              <a:rPr lang="en-US" b="1" dirty="0" err="1" smtClean="0"/>
              <a:t>Powerbullet</a:t>
            </a:r>
            <a:r>
              <a:rPr lang="en-US" b="1" dirty="0" smtClean="0"/>
              <a:t> Presenter</a:t>
            </a:r>
            <a:endParaRPr lang="ru-RU" dirty="0" smtClean="0"/>
          </a:p>
          <a:p>
            <a:pPr lvl="0">
              <a:lnSpc>
                <a:spcPct val="160000"/>
              </a:lnSpc>
            </a:pPr>
            <a:r>
              <a:rPr lang="en-US" b="1" dirty="0" err="1" smtClean="0"/>
              <a:t>MySlideShow</a:t>
            </a:r>
            <a:r>
              <a:rPr lang="en-US" b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http://softpick2.com/uploads/posts/2012-01/1326218533_microsoft-powerpoint-20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214818"/>
            <a:ext cx="864096" cy="864097"/>
          </a:xfrm>
          <a:prstGeom prst="rect">
            <a:avLst/>
          </a:prstGeom>
          <a:noFill/>
        </p:spPr>
      </p:pic>
      <p:pic>
        <p:nvPicPr>
          <p:cNvPr id="4100" name="Picture 4" descr="http://www.presentation-creation.ru/images/reviews/Open-Office-Imp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4714884"/>
            <a:ext cx="864096" cy="864096"/>
          </a:xfrm>
          <a:prstGeom prst="rect">
            <a:avLst/>
          </a:prstGeom>
          <a:noFill/>
        </p:spPr>
      </p:pic>
      <p:pic>
        <p:nvPicPr>
          <p:cNvPr id="4102" name="Picture 6" descr="Картинки по запросу Powerbullet Present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5500702"/>
            <a:ext cx="1576370" cy="1083755"/>
          </a:xfrm>
          <a:prstGeom prst="rect">
            <a:avLst/>
          </a:prstGeom>
          <a:noFill/>
        </p:spPr>
      </p:pic>
      <p:pic>
        <p:nvPicPr>
          <p:cNvPr id="4104" name="Picture 8" descr="http://www.anixsoft.com/images/MySlideShow/Page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6065912"/>
            <a:ext cx="1107815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Переваги комп’ютерних презентацій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885528"/>
            <a:ext cx="8153400" cy="47838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/>
              <a:t>        </a:t>
            </a:r>
            <a:r>
              <a:rPr lang="uk-UA" b="1" dirty="0" smtClean="0">
                <a:solidFill>
                  <a:srgbClr val="00B050"/>
                </a:solidFill>
              </a:rPr>
              <a:t>Переваги комп’ютерних презентацій  порівняно з традиційними: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висока інформативність;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легкість редагування;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можливість відтворення з ПК на великому екрані;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зручний перехід від одного слайду до іншого в будь-якому порядку;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можливість запуску інших програм під час показу презентацій;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зручність поширення та копіювання комп’ютерних презентацій.</a:t>
            </a:r>
            <a:endParaRPr lang="ru-RU" dirty="0"/>
          </a:p>
        </p:txBody>
      </p:sp>
      <p:pic>
        <p:nvPicPr>
          <p:cNvPr id="3074" name="Picture 2" descr="http://www.ms-office-2007.ru/images/Ms_PowerPoint_2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4624"/>
            <a:ext cx="1498515" cy="1792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 err="1" smtClean="0"/>
              <a:t>Основні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можливості</a:t>
            </a:r>
            <a:r>
              <a:rPr lang="ru-RU" sz="3800" b="1" dirty="0" smtClean="0"/>
              <a:t> систем </a:t>
            </a:r>
            <a:r>
              <a:rPr lang="ru-RU" sz="3800" b="1" dirty="0" err="1" smtClean="0"/>
              <a:t>опрацювання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комп’ютерних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презентацій</a:t>
            </a:r>
            <a:endParaRPr lang="ru-RU" sz="3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72208"/>
            <a:ext cx="835184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b="1" dirty="0" err="1" smtClean="0">
                <a:solidFill>
                  <a:srgbClr val="00B050"/>
                </a:solidFill>
              </a:rPr>
              <a:t>Основні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можливості</a:t>
            </a:r>
            <a:r>
              <a:rPr lang="ru-RU" b="1" dirty="0" smtClean="0">
                <a:solidFill>
                  <a:srgbClr val="00B050"/>
                </a:solidFill>
              </a:rPr>
              <a:t> систем </a:t>
            </a:r>
            <a:r>
              <a:rPr lang="ru-RU" b="1" dirty="0" err="1" smtClean="0">
                <a:solidFill>
                  <a:srgbClr val="00B050"/>
                </a:solidFill>
              </a:rPr>
              <a:t>опрацювання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комп’ютерних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презентацій</a:t>
            </a:r>
            <a:r>
              <a:rPr lang="ru-RU" b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ru-RU" dirty="0" err="1" smtClean="0"/>
              <a:t>включення</a:t>
            </a:r>
            <a:r>
              <a:rPr lang="ru-RU" dirty="0" smtClean="0"/>
              <a:t> до </a:t>
            </a:r>
            <a:r>
              <a:rPr lang="ru-RU" dirty="0" err="1" smtClean="0"/>
              <a:t>слайдів</a:t>
            </a:r>
            <a:r>
              <a:rPr lang="ru-RU" dirty="0" smtClean="0"/>
              <a:t> </a:t>
            </a:r>
            <a:r>
              <a:rPr lang="ru-RU" dirty="0" err="1" smtClean="0"/>
              <a:t>презентації</a:t>
            </a:r>
            <a:r>
              <a:rPr lang="ru-RU" dirty="0" smtClean="0"/>
              <a:t> </a:t>
            </a:r>
            <a:r>
              <a:rPr lang="ru-RU" dirty="0" err="1" smtClean="0"/>
              <a:t>текстів</a:t>
            </a:r>
            <a:r>
              <a:rPr lang="ru-RU" dirty="0" smtClean="0"/>
              <a:t>, </a:t>
            </a:r>
            <a:r>
              <a:rPr lang="ru-RU" dirty="0" err="1" smtClean="0"/>
              <a:t>графічних</a:t>
            </a:r>
            <a:r>
              <a:rPr lang="ru-RU" dirty="0" smtClean="0"/>
              <a:t> </a:t>
            </a:r>
            <a:r>
              <a:rPr lang="ru-RU" dirty="0" err="1" smtClean="0"/>
              <a:t>зображень</a:t>
            </a:r>
            <a:r>
              <a:rPr lang="ru-RU" dirty="0" smtClean="0"/>
              <a:t>,   </a:t>
            </a:r>
            <a:r>
              <a:rPr lang="ru-RU" dirty="0" err="1" smtClean="0"/>
              <a:t>відео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звукових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редагування</a:t>
            </a:r>
            <a:r>
              <a:rPr lang="ru-RU" dirty="0" smtClean="0"/>
              <a:t> та </a:t>
            </a:r>
            <a:r>
              <a:rPr lang="ru-RU" dirty="0" err="1" smtClean="0"/>
              <a:t>форматування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 err="1" smtClean="0"/>
              <a:t>презентації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шаблонів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слайдів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ефектів</a:t>
            </a:r>
            <a:r>
              <a:rPr lang="ru-RU" dirty="0" smtClean="0"/>
              <a:t> </a:t>
            </a:r>
            <a:r>
              <a:rPr lang="ru-RU" dirty="0" err="1" smtClean="0"/>
              <a:t>анімації</a:t>
            </a:r>
            <a:r>
              <a:rPr lang="ru-RU" dirty="0" smtClean="0"/>
              <a:t> до 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 err="1" smtClean="0"/>
              <a:t>презентації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налаштування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та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налаштування</a:t>
            </a:r>
            <a:r>
              <a:rPr lang="ru-RU" dirty="0" smtClean="0"/>
              <a:t> </a:t>
            </a:r>
            <a:r>
              <a:rPr lang="ru-RU" dirty="0" err="1" smtClean="0"/>
              <a:t>режимів</a:t>
            </a:r>
            <a:r>
              <a:rPr lang="ru-RU" dirty="0" smtClean="0"/>
              <a:t> </a:t>
            </a:r>
            <a:r>
              <a:rPr lang="ru-RU" dirty="0" err="1" smtClean="0"/>
              <a:t>демонстрації</a:t>
            </a:r>
            <a:r>
              <a:rPr lang="ru-RU" dirty="0" smtClean="0"/>
              <a:t> </a:t>
            </a:r>
            <a:r>
              <a:rPr lang="ru-RU" dirty="0" err="1" smtClean="0"/>
              <a:t>слайдів</a:t>
            </a:r>
            <a:r>
              <a:rPr lang="ru-RU" dirty="0" smtClean="0"/>
              <a:t> на </a:t>
            </a:r>
            <a:r>
              <a:rPr lang="ru-RU" dirty="0" err="1" smtClean="0"/>
              <a:t>екрані</a:t>
            </a:r>
            <a:r>
              <a:rPr lang="ru-RU" dirty="0" smtClean="0"/>
              <a:t> </a:t>
            </a:r>
            <a:r>
              <a:rPr lang="ru-RU" dirty="0" err="1" smtClean="0"/>
              <a:t>монітора</a:t>
            </a:r>
            <a:r>
              <a:rPr lang="ru-RU" dirty="0" smtClean="0"/>
              <a:t>  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мультимедійного</a:t>
            </a:r>
            <a:r>
              <a:rPr lang="ru-RU" dirty="0" smtClean="0"/>
              <a:t> проектора;</a:t>
            </a:r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до </a:t>
            </a:r>
            <a:r>
              <a:rPr lang="ru-RU" dirty="0" err="1" smtClean="0"/>
              <a:t>друку</a:t>
            </a:r>
            <a:r>
              <a:rPr lang="ru-RU" dirty="0" smtClean="0"/>
              <a:t> </a:t>
            </a:r>
            <a:r>
              <a:rPr lang="ru-RU" dirty="0" err="1" smtClean="0"/>
              <a:t>слайдів</a:t>
            </a:r>
            <a:r>
              <a:rPr lang="ru-RU" dirty="0" smtClean="0"/>
              <a:t> </a:t>
            </a:r>
            <a:r>
              <a:rPr lang="ru-RU" dirty="0" err="1" smtClean="0"/>
              <a:t>презентації</a:t>
            </a:r>
            <a:r>
              <a:rPr lang="ru-RU" dirty="0" smtClean="0"/>
              <a:t> на  </a:t>
            </a:r>
            <a:r>
              <a:rPr lang="ru-RU" dirty="0" err="1" smtClean="0"/>
              <a:t>принтері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ru-RU" b="1" dirty="0"/>
          </a:p>
        </p:txBody>
      </p:sp>
      <p:pic>
        <p:nvPicPr>
          <p:cNvPr id="2050" name="Picture 2" descr="http://irina23.okis.ru/img/irina23/ms-office-2007-beta-2-powerpo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864" y="801216"/>
            <a:ext cx="1475656" cy="1475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Структура вікна програми </a:t>
            </a:r>
            <a:r>
              <a:rPr lang="en-US" b="1" dirty="0" smtClean="0"/>
              <a:t>PowerPoint 2007</a:t>
            </a:r>
            <a:endParaRPr lang="ru-RU" b="1" dirty="0"/>
          </a:p>
        </p:txBody>
      </p:sp>
      <p:sp>
        <p:nvSpPr>
          <p:cNvPr id="14340" name="AutoShape 4" descr="Картинки по запросу Структура вікна програми powerpoint 200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http://www.fancyicons.com/free-icons/208/microsoft-office-suite/png/256/microsoft_office_powerpoint_25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16632"/>
            <a:ext cx="1628800" cy="162880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512" y="1714488"/>
            <a:ext cx="7921950" cy="511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74</TotalTime>
  <Words>138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Обычная</vt:lpstr>
      <vt:lpstr>Поняття комп’ютерної презентації. Системи опрацювання комп’ютерних презентацій</vt:lpstr>
      <vt:lpstr>Комп'ютерна презентація</vt:lpstr>
      <vt:lpstr>Системами опрацювання  комп’ютерних презентацій</vt:lpstr>
      <vt:lpstr>Переваги комп’ютерних презентацій</vt:lpstr>
      <vt:lpstr>Основні можливості систем опрацювання комп’ютерних презентацій</vt:lpstr>
      <vt:lpstr>Структура вікна програми PowerPoint 2007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комп’ютерної презентації. Системи опрацювання комп’ютерних презентацій</dc:title>
  <dc:creator>Учень</dc:creator>
  <cp:lastModifiedBy>Вчитель</cp:lastModifiedBy>
  <cp:revision>6</cp:revision>
  <dcterms:created xsi:type="dcterms:W3CDTF">2015-10-03T05:36:36Z</dcterms:created>
  <dcterms:modified xsi:type="dcterms:W3CDTF">2015-10-15T09:11:57Z</dcterms:modified>
</cp:coreProperties>
</file>