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64" r:id="rId5"/>
    <p:sldId id="265" r:id="rId6"/>
    <p:sldId id="260" r:id="rId7"/>
    <p:sldId id="261" r:id="rId8"/>
    <p:sldId id="259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6B91B939-DF87-4A21-815D-1BFFB0506FC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367EF982-FB5E-4D6D-847A-57D0960B60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B939-DF87-4A21-815D-1BFFB0506FC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F982-FB5E-4D6D-847A-57D0960B60B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B939-DF87-4A21-815D-1BFFB0506FC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F982-FB5E-4D6D-847A-57D0960B60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B939-DF87-4A21-815D-1BFFB0506FC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F982-FB5E-4D6D-847A-57D0960B60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6B91B939-DF87-4A21-815D-1BFFB0506FC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367EF982-FB5E-4D6D-847A-57D0960B60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B939-DF87-4A21-815D-1BFFB0506FC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F982-FB5E-4D6D-847A-57D0960B60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B939-DF87-4A21-815D-1BFFB0506FC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F982-FB5E-4D6D-847A-57D0960B60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B939-DF87-4A21-815D-1BFFB0506FC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F982-FB5E-4D6D-847A-57D0960B60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B939-DF87-4A21-815D-1BFFB0506FC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F982-FB5E-4D6D-847A-57D0960B60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B939-DF87-4A21-815D-1BFFB0506FC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F982-FB5E-4D6D-847A-57D0960B60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91B939-DF87-4A21-815D-1BFFB0506FC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7EF982-FB5E-4D6D-847A-57D0960B60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B91B939-DF87-4A21-815D-1BFFB0506FC2}" type="datetimeFigureOut">
              <a:rPr lang="ru-RU" smtClean="0"/>
              <a:pPr/>
              <a:t>13.11.2015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7EF982-FB5E-4D6D-847A-57D0960B60B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4094584"/>
            <a:ext cx="7344816" cy="990600"/>
          </a:xfrm>
        </p:spPr>
        <p:txBody>
          <a:bodyPr>
            <a:normAutofit fontScale="90000"/>
          </a:bodyPr>
          <a:lstStyle/>
          <a:p>
            <a:r>
              <a:rPr lang="uk-UA" b="1" dirty="0" smtClean="0"/>
              <a:t>Анімація об’єктів в </a:t>
            </a:r>
            <a:r>
              <a:rPr lang="en-US" b="1" dirty="0" smtClean="0"/>
              <a:t>PowerPoint 2007</a:t>
            </a:r>
            <a:r>
              <a:rPr lang="uk-UA" b="1" dirty="0" smtClean="0"/>
              <a:t>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2900" b="1" dirty="0" smtClean="0">
                <a:solidFill>
                  <a:schemeClr val="tx1"/>
                </a:solidFill>
              </a:rPr>
              <a:t>Стильове оформлення презентацій</a:t>
            </a:r>
            <a:endParaRPr lang="ru-RU" sz="2900" dirty="0">
              <a:solidFill>
                <a:schemeClr val="tx1"/>
              </a:solidFill>
            </a:endParaRPr>
          </a:p>
        </p:txBody>
      </p:sp>
      <p:pic>
        <p:nvPicPr>
          <p:cNvPr id="49154" name="Picture 2" descr="http://softomonic.ru/wp-content/uploads/2013/02/ms_powerpoint_200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469651"/>
            <a:ext cx="5112568" cy="2671317"/>
          </a:xfrm>
          <a:prstGeom prst="rect">
            <a:avLst/>
          </a:prstGeom>
          <a:noFill/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00336"/>
          </a:xfrm>
        </p:spPr>
        <p:txBody>
          <a:bodyPr/>
          <a:lstStyle/>
          <a:p>
            <a:pPr algn="ctr"/>
            <a:r>
              <a:rPr lang="uk-UA" b="1" dirty="0" smtClean="0"/>
              <a:t>Демонстрація презентацій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40854"/>
            <a:ext cx="7560840" cy="5572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990600"/>
          </a:xfrm>
        </p:spPr>
        <p:txBody>
          <a:bodyPr/>
          <a:lstStyle/>
          <a:p>
            <a:pPr algn="ctr"/>
            <a:r>
              <a:rPr lang="uk-UA" b="1" dirty="0" smtClean="0"/>
              <a:t>Анімація об’єктів в </a:t>
            </a:r>
            <a:r>
              <a:rPr lang="en-US" b="1" dirty="0" smtClean="0"/>
              <a:t>PowerPoint 2007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5602" name="Picture 2" descr="настройка анимаци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827136"/>
            <a:ext cx="5112568" cy="3399410"/>
          </a:xfrm>
          <a:prstGeom prst="rect">
            <a:avLst/>
          </a:prstGeom>
          <a:noFill/>
        </p:spPr>
      </p:pic>
      <p:pic>
        <p:nvPicPr>
          <p:cNvPr id="25604" name="Picture 4" descr="панель настрой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79063" y="2886075"/>
            <a:ext cx="5201449" cy="363926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990600"/>
          </a:xfrm>
        </p:spPr>
        <p:txBody>
          <a:bodyPr/>
          <a:lstStyle/>
          <a:p>
            <a:pPr algn="ctr"/>
            <a:r>
              <a:rPr lang="uk-UA" b="1" dirty="0" smtClean="0"/>
              <a:t>Анімація об’єктів в </a:t>
            </a:r>
            <a:r>
              <a:rPr lang="en-US" b="1" dirty="0" smtClean="0"/>
              <a:t>PowerPoint 2007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выбор эффект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052736"/>
            <a:ext cx="6408712" cy="5379739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990600"/>
          </a:xfrm>
        </p:spPr>
        <p:txBody>
          <a:bodyPr/>
          <a:lstStyle/>
          <a:p>
            <a:pPr algn="ctr"/>
            <a:r>
              <a:rPr lang="uk-UA" b="1" dirty="0" smtClean="0"/>
              <a:t>Додавання звуку до слайдів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8" name="Picture 4" descr="выбор источни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48704"/>
            <a:ext cx="5153025" cy="3000376"/>
          </a:xfrm>
          <a:prstGeom prst="rect">
            <a:avLst/>
          </a:prstGeom>
          <a:noFill/>
        </p:spPr>
      </p:pic>
      <p:pic>
        <p:nvPicPr>
          <p:cNvPr id="1030" name="Picture 6" descr="воспроизведе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3063" y="3212976"/>
            <a:ext cx="3781425" cy="1419226"/>
          </a:xfrm>
          <a:prstGeom prst="rect">
            <a:avLst/>
          </a:prstGeom>
          <a:noFill/>
        </p:spPr>
      </p:pic>
      <p:pic>
        <p:nvPicPr>
          <p:cNvPr id="1032" name="Picture 8" descr="выбор опци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6861" y="4725144"/>
            <a:ext cx="5629275" cy="195262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990600"/>
          </a:xfrm>
        </p:spPr>
        <p:txBody>
          <a:bodyPr/>
          <a:lstStyle/>
          <a:p>
            <a:pPr algn="ctr"/>
            <a:r>
              <a:rPr lang="uk-UA" b="1" dirty="0" smtClean="0"/>
              <a:t>Додавання відео до слайдів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5791200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5" descr="Выбираем видео для вставки и нажимаем О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420888"/>
            <a:ext cx="5230568" cy="3648845"/>
          </a:xfrm>
          <a:prstGeom prst="rect">
            <a:avLst/>
          </a:prstGeom>
          <a:noFill/>
        </p:spPr>
      </p:pic>
      <p:pic>
        <p:nvPicPr>
          <p:cNvPr id="23559" name="Picture 7" descr="Выбераем один из двух вариантов начала воспроизведения видео PowerPoin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0211" y="5157192"/>
            <a:ext cx="3895725" cy="150495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-99392"/>
            <a:ext cx="8229600" cy="990600"/>
          </a:xfrm>
        </p:spPr>
        <p:txBody>
          <a:bodyPr/>
          <a:lstStyle/>
          <a:p>
            <a:r>
              <a:rPr lang="uk-UA" b="1" dirty="0" smtClean="0"/>
              <a:t>Стильове оформлення презентацій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007731"/>
            <a:ext cx="7992888" cy="5661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6896" y="-99392"/>
            <a:ext cx="8229600" cy="990600"/>
          </a:xfrm>
        </p:spPr>
        <p:txBody>
          <a:bodyPr/>
          <a:lstStyle/>
          <a:p>
            <a:r>
              <a:rPr lang="uk-UA" b="1" dirty="0" smtClean="0"/>
              <a:t>Стильове оформлення презентацій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42617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990600"/>
          </a:xfrm>
        </p:spPr>
        <p:txBody>
          <a:bodyPr/>
          <a:lstStyle/>
          <a:p>
            <a:pPr algn="ctr"/>
            <a:r>
              <a:rPr lang="uk-UA" b="1" dirty="0" smtClean="0"/>
              <a:t>Показ слайдів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8136904" cy="5345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900336"/>
          </a:xfrm>
        </p:spPr>
        <p:txBody>
          <a:bodyPr/>
          <a:lstStyle/>
          <a:p>
            <a:pPr algn="ctr"/>
            <a:r>
              <a:rPr lang="uk-UA" b="1" dirty="0" smtClean="0"/>
              <a:t>Демонстрація презентацій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96752"/>
            <a:ext cx="7344816" cy="538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60</TotalTime>
  <Words>39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Начальная</vt:lpstr>
      <vt:lpstr>Анімація об’єктів в PowerPoint 2007. </vt:lpstr>
      <vt:lpstr>Анімація об’єктів в PowerPoint 2007</vt:lpstr>
      <vt:lpstr>Анімація об’єктів в PowerPoint 2007</vt:lpstr>
      <vt:lpstr>Додавання звуку до слайдів</vt:lpstr>
      <vt:lpstr>Додавання відео до слайдів</vt:lpstr>
      <vt:lpstr>Стильове оформлення презентацій </vt:lpstr>
      <vt:lpstr>Стильове оформлення презентацій </vt:lpstr>
      <vt:lpstr>Показ слайдів</vt:lpstr>
      <vt:lpstr>Демонстрація презентацій</vt:lpstr>
      <vt:lpstr>Демонстрація презентацій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Анімація об’єктів в PowerPoint 2007. </dc:title>
  <dc:creator>Учень</dc:creator>
  <cp:lastModifiedBy>Учень9</cp:lastModifiedBy>
  <cp:revision>5</cp:revision>
  <dcterms:created xsi:type="dcterms:W3CDTF">2015-10-03T14:55:33Z</dcterms:created>
  <dcterms:modified xsi:type="dcterms:W3CDTF">2015-11-13T06:44:21Z</dcterms:modified>
</cp:coreProperties>
</file>