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63" r:id="rId2"/>
    <p:sldId id="266" r:id="rId3"/>
    <p:sldId id="267" r:id="rId4"/>
    <p:sldId id="268" r:id="rId5"/>
    <p:sldId id="260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CC6600"/>
    <a:srgbClr val="CC3300"/>
    <a:srgbClr val="FFCC00"/>
    <a:srgbClr val="336699"/>
    <a:srgbClr val="3366CC"/>
    <a:srgbClr val="0099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061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42CE18E-3144-46C7-B9DF-EC58082BE1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570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685800"/>
          </a:xfrm>
        </p:spPr>
        <p:txBody>
          <a:bodyPr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sz="900"/>
            </a:lvl1pPr>
          </a:lstStyle>
          <a:p>
            <a:fld id="{09F8CF76-D137-4B3E-856B-89BE6FFB2A7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85800"/>
            <a:ext cx="9144000" cy="228600"/>
          </a:xfrm>
        </p:spPr>
        <p:txBody>
          <a:bodyPr/>
          <a:lstStyle>
            <a:lvl1pPr marL="0" indent="0" algn="ctr">
              <a:defRPr sz="1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5D550-C031-425F-A073-EE325492C8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08584"/>
      </p:ext>
    </p:extLst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39000" y="152400"/>
            <a:ext cx="19050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152400"/>
            <a:ext cx="55626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26152-0F00-4E4B-9B16-3833249F6B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65651"/>
      </p:ext>
    </p:extLst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620000" cy="381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24000" y="609600"/>
            <a:ext cx="33147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1100" y="609600"/>
            <a:ext cx="33147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657975"/>
            <a:ext cx="2895600" cy="2000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657975"/>
            <a:ext cx="2133600" cy="200025"/>
          </a:xfrm>
        </p:spPr>
        <p:txBody>
          <a:bodyPr/>
          <a:lstStyle>
            <a:lvl1pPr>
              <a:defRPr/>
            </a:lvl1pPr>
          </a:lstStyle>
          <a:p>
            <a:fld id="{3B5DB144-C98F-413A-926B-A63B255A4E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594290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86AED-410B-498F-9BB6-549A18DBD7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84757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C0836-113D-4D2B-A172-E9B7AC705E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23848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609600"/>
            <a:ext cx="33147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1100" y="609600"/>
            <a:ext cx="33147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1F702-BD5A-45F0-8136-3F8CFA28CD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31719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DA387-BEE6-47A7-9A87-0ACC7B3059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67665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F8CFCB-0782-4C61-AA2A-A26A22A5B3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59118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56343-786C-4E72-A8D3-EDCE17CD04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79373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7737C-AD76-4697-9BF3-F3CFBA1158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065388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D6C06-A0D3-4D01-A057-69A854346C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3623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glove_out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150" y="228600"/>
            <a:ext cx="313055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52400"/>
            <a:ext cx="7620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609600"/>
            <a:ext cx="6781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213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57975"/>
            <a:ext cx="28956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7975"/>
            <a:ext cx="21336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fld id="{C1D340F0-4EEF-4289-BF62-142BDF8C456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as Bold IT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2400" b="1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2000" b="1">
          <a:solidFill>
            <a:srgbClr val="333333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b="1">
          <a:solidFill>
            <a:srgbClr val="333333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350000"/>
        <a:buBlip>
          <a:blip r:embed="rId16"/>
        </a:buBlip>
        <a:defRPr sz="1600" b="1">
          <a:solidFill>
            <a:srgbClr val="33333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2.jpeg"/><Relationship Id="rId7" Type="http://schemas.openxmlformats.org/officeDocument/2006/relationships/image" Target="../media/image10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</p:txBody>
      </p:sp>
      <p:pic>
        <p:nvPicPr>
          <p:cNvPr id="72728" name="Picture 24" descr="chin_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1066800"/>
            <a:ext cx="2535237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z="2800" dirty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609600"/>
            <a:ext cx="6781800" cy="5715000"/>
          </a:xfrm>
        </p:spPr>
        <p:txBody>
          <a:bodyPr/>
          <a:lstStyle/>
          <a:p>
            <a:pPr marL="0" indent="0"/>
            <a:endParaRPr lang="en-US" sz="2000" dirty="0"/>
          </a:p>
        </p:txBody>
      </p:sp>
      <p:pic>
        <p:nvPicPr>
          <p:cNvPr id="104467" name="Picture 19" descr="middleweight_boxer_warming_up_hg_cl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34338" y="0"/>
            <a:ext cx="1566862" cy="2438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z="4400" dirty="0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000"/>
          </a:p>
        </p:txBody>
      </p:sp>
      <p:pic>
        <p:nvPicPr>
          <p:cNvPr id="107529" name="Picture 9" descr="middleweight_boxer_on_ropes_dazed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133600"/>
            <a:ext cx="4171950" cy="268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sz="2800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609600"/>
            <a:ext cx="6781800" cy="5715000"/>
          </a:xfrm>
        </p:spPr>
        <p:txBody>
          <a:bodyPr/>
          <a:lstStyle/>
          <a:p>
            <a:pPr marL="0" indent="0"/>
            <a:endParaRPr lang="en-US" sz="2000" dirty="0"/>
          </a:p>
        </p:txBody>
      </p:sp>
      <p:pic>
        <p:nvPicPr>
          <p:cNvPr id="110596" name="Picture 4" descr="middleweight_boxer_showing_off_hg_clr"/>
          <p:cNvPicPr>
            <a:picLocks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48600" y="0"/>
            <a:ext cx="1577975" cy="2209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1400" dirty="0"/>
          </a:p>
        </p:txBody>
      </p:sp>
      <p:pic>
        <p:nvPicPr>
          <p:cNvPr id="19770" name="Picture 314" descr="knock_out_t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031" y="5137150"/>
            <a:ext cx="2066925" cy="154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2" name="Picture 316" descr="knock_out_q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137150"/>
            <a:ext cx="2066925" cy="154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4" name="Picture 318" descr="chin_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538" y="152400"/>
            <a:ext cx="2159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5" name="Picture 319" descr="glove_ou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2303463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6" name="Picture 320" descr="middleweight_boxer_on_ropes_dazed_hg_clr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429000"/>
            <a:ext cx="22860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7" name="Picture 321" descr="middleweight_boxer_showing_off_hg_clr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1295400"/>
            <a:ext cx="141446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8" name="Picture 322" descr="middleweight_boxer_taunting_hg_cl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95400"/>
            <a:ext cx="10255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79" name="Picture 323" descr="middleweight_boxer_warming_up_hg_clr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219200"/>
            <a:ext cx="14192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nock_out">
  <a:themeElements>
    <a:clrScheme name="damage_contro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amage_control">
      <a:majorFont>
        <a:latin typeface="Eras Bold IT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amage_contro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mage_contro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mage_contro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mage_contro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mage_contro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mage_contro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mage_contro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knock_out</Template>
  <TotalTime>0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Eras Bold ITC</vt:lpstr>
      <vt:lpstr>knock_out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maniak79</dc:creator>
  <cp:lastModifiedBy>maniak79</cp:lastModifiedBy>
  <cp:revision>1</cp:revision>
  <dcterms:created xsi:type="dcterms:W3CDTF">2013-03-08T07:01:57Z</dcterms:created>
  <dcterms:modified xsi:type="dcterms:W3CDTF">2013-03-08T07:02:43Z</dcterms:modified>
</cp:coreProperties>
</file>