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9601DC-BB84-4958-8B64-6C560EC5F39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FDC65-8C68-4BA9-95B0-677F4589F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28328"/>
            <a:ext cx="8712968" cy="17526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Робота з текстами та малюнками.</a:t>
            </a:r>
            <a:br>
              <a:rPr lang="uk-UA" sz="4000" b="1" dirty="0" smtClean="0"/>
            </a:br>
            <a:r>
              <a:rPr lang="uk-UA" sz="4000" b="1" dirty="0" smtClean="0"/>
              <a:t>Правила оформлення презентацій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59562"/>
            <a:ext cx="4824536" cy="20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Правила оформлення слайдів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4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Загальне оформлення слайдів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323691" cy="44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0412" y="3401616"/>
            <a:ext cx="50535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Вибір макету слайда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80920" cy="47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з текстами (написами)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7292"/>
            <a:ext cx="4896544" cy="327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300898" cy="28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з малюнками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91722"/>
            <a:ext cx="7632848" cy="50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з малюнками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44816" cy="49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Правила оформлення слайдів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02066"/>
            <a:ext cx="7848872" cy="502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Правила оформлення слайдів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6944" cy="45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Правила оформлення слайдів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48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36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Робота з текстами та малюнками. Правила оформлення презентацій </vt:lpstr>
      <vt:lpstr>Загальне оформлення слайдів</vt:lpstr>
      <vt:lpstr>Вибір макету слайда</vt:lpstr>
      <vt:lpstr>Робота з текстами (написами)</vt:lpstr>
      <vt:lpstr>Робота з малюнками</vt:lpstr>
      <vt:lpstr>Робота з малюнками</vt:lpstr>
      <vt:lpstr>Правила оформлення слайдів</vt:lpstr>
      <vt:lpstr>Правила оформлення слайдів</vt:lpstr>
      <vt:lpstr>Правила оформлення слайдів</vt:lpstr>
      <vt:lpstr>Правила оформлення слайдів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текстами та малюнками. Правила оформлення презентацій </dc:title>
  <dc:creator>Учень</dc:creator>
  <cp:lastModifiedBy>Учень</cp:lastModifiedBy>
  <cp:revision>2</cp:revision>
  <dcterms:created xsi:type="dcterms:W3CDTF">2015-10-03T14:02:52Z</dcterms:created>
  <dcterms:modified xsi:type="dcterms:W3CDTF">2015-10-03T14:53:44Z</dcterms:modified>
</cp:coreProperties>
</file>