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2B390A-E3DD-4BB9-B112-844B7855D1BF}" type="datetimeFigureOut">
              <a:rPr lang="ru-RU" smtClean="0"/>
              <a:pPr/>
              <a:t>03.10.2015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3CAB6C-BD90-4F9E-B44E-0A2AA2BA33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670943"/>
            <a:ext cx="8229600" cy="1470025"/>
          </a:xfrm>
        </p:spPr>
        <p:txBody>
          <a:bodyPr>
            <a:noAutofit/>
          </a:bodyPr>
          <a:lstStyle/>
          <a:p>
            <a:r>
              <a:rPr lang="uk-UA" sz="3400" b="1" dirty="0" smtClean="0">
                <a:latin typeface="+mn-lt"/>
              </a:rPr>
              <a:t>Режими перегляду презентацій.</a:t>
            </a:r>
            <a:br>
              <a:rPr lang="uk-UA" sz="3400" b="1" dirty="0" smtClean="0">
                <a:latin typeface="+mn-lt"/>
              </a:rPr>
            </a:br>
            <a:r>
              <a:rPr lang="ru-RU" sz="3400" b="1" dirty="0" smtClean="0">
                <a:latin typeface="+mn-lt"/>
              </a:rPr>
              <a:t>Основні об’єкти презентації </a:t>
            </a:r>
            <a:r>
              <a:rPr lang="en-US" sz="3400" b="1" dirty="0" smtClean="0">
                <a:latin typeface="+mn-lt"/>
              </a:rPr>
              <a:t>PowerPoint</a:t>
            </a:r>
            <a:br>
              <a:rPr lang="en-US" sz="3400" b="1" dirty="0" smtClean="0">
                <a:latin typeface="+mn-lt"/>
              </a:rPr>
            </a:br>
            <a:endParaRPr lang="ru-RU" sz="3400" dirty="0">
              <a:latin typeface="+mn-lt"/>
            </a:endParaRPr>
          </a:p>
        </p:txBody>
      </p:sp>
      <p:pic>
        <p:nvPicPr>
          <p:cNvPr id="23554" name="Picture 2" descr="http://hide-info.pro/uploads/posts/2015-05/1432557814_powerpoint2007-skachat-besplatno-dlya-windows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221088"/>
            <a:ext cx="4680520" cy="13681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0264"/>
            <a:ext cx="8147248" cy="1143000"/>
          </a:xfrm>
        </p:spPr>
        <p:txBody>
          <a:bodyPr/>
          <a:lstStyle/>
          <a:p>
            <a:pPr algn="ctr"/>
            <a:r>
              <a:rPr lang="uk-UA" b="1" dirty="0" smtClean="0"/>
              <a:t>Властивості об’єктів презентацій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8147248" cy="51845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Презентація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 </a:t>
            </a:r>
            <a:r>
              <a:rPr lang="ru-RU" i="1" dirty="0" err="1" smtClean="0"/>
              <a:t>слайдів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являються</a:t>
            </a:r>
            <a:r>
              <a:rPr lang="ru-RU" dirty="0" smtClean="0"/>
              <a:t> </a:t>
            </a:r>
            <a:r>
              <a:rPr lang="ru-RU" b="1" u="sng" dirty="0" err="1" smtClean="0">
                <a:solidFill>
                  <a:srgbClr val="C00000"/>
                </a:solidFill>
              </a:rPr>
              <a:t>основними</a:t>
            </a: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 err="1" smtClean="0">
                <a:solidFill>
                  <a:srgbClr val="C00000"/>
                </a:solidFill>
              </a:rPr>
              <a:t>об’єктами</a:t>
            </a:r>
            <a:r>
              <a:rPr lang="ru-RU" b="1" u="sng" dirty="0" smtClean="0">
                <a:solidFill>
                  <a:srgbClr val="C00000"/>
                </a:solidFill>
              </a:rPr>
              <a:t> </a:t>
            </a:r>
            <a:r>
              <a:rPr lang="ru-RU" b="1" u="sng" dirty="0" err="1" smtClean="0">
                <a:solidFill>
                  <a:srgbClr val="C00000"/>
                </a:solidFill>
              </a:rPr>
              <a:t>презентацій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: </a:t>
            </a:r>
            <a:r>
              <a:rPr lang="ru-RU" i="1" dirty="0" err="1" smtClean="0"/>
              <a:t>надпис</a:t>
            </a:r>
            <a:r>
              <a:rPr lang="ru-RU" i="1" dirty="0" smtClean="0"/>
              <a:t>, </a:t>
            </a:r>
            <a:r>
              <a:rPr lang="ru-RU" i="1" dirty="0" err="1" smtClean="0"/>
              <a:t>зображення</a:t>
            </a:r>
            <a:r>
              <a:rPr lang="ru-RU" i="1" dirty="0" smtClean="0"/>
              <a:t>, </a:t>
            </a:r>
            <a:r>
              <a:rPr lang="ru-RU" i="1" dirty="0" err="1" smtClean="0"/>
              <a:t>гіперпосилання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:</a:t>
            </a:r>
          </a:p>
          <a:p>
            <a:pPr fontAlgn="base">
              <a:lnSpc>
                <a:spcPct val="150000"/>
              </a:lnSpc>
              <a:buNone/>
            </a:pPr>
            <a:r>
              <a:rPr lang="ru-RU" b="1" i="1" dirty="0" smtClean="0"/>
              <a:t>      </a:t>
            </a:r>
            <a:r>
              <a:rPr lang="ru-RU" b="1" i="1" dirty="0" err="1" smtClean="0">
                <a:solidFill>
                  <a:srgbClr val="00B050"/>
                </a:solidFill>
              </a:rPr>
              <a:t>Об’єкт</a:t>
            </a:r>
            <a:r>
              <a:rPr lang="ru-RU" dirty="0" smtClean="0">
                <a:solidFill>
                  <a:srgbClr val="00B050"/>
                </a:solidFill>
              </a:rPr>
              <a:t>                            </a:t>
            </a:r>
            <a:r>
              <a:rPr lang="ru-RU" b="1" i="1" dirty="0" err="1" smtClean="0">
                <a:solidFill>
                  <a:srgbClr val="00B050"/>
                </a:solidFill>
              </a:rPr>
              <a:t>Властивості</a:t>
            </a:r>
            <a:r>
              <a:rPr lang="ru-RU" b="1" i="1" dirty="0" smtClean="0">
                <a:solidFill>
                  <a:srgbClr val="00B050"/>
                </a:solidFill>
              </a:rPr>
              <a:t>  </a:t>
            </a:r>
            <a:r>
              <a:rPr lang="ru-RU" b="1" i="1" dirty="0" err="1" smtClean="0">
                <a:solidFill>
                  <a:srgbClr val="00B050"/>
                </a:solidFill>
              </a:rPr>
              <a:t>об’єкта</a:t>
            </a:r>
            <a:endParaRPr lang="ru-RU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ru-RU" dirty="0" smtClean="0"/>
              <a:t>                                              Тип, </a:t>
            </a:r>
            <a:r>
              <a:rPr lang="ru-RU" dirty="0" err="1" smtClean="0"/>
              <a:t>розміри</a:t>
            </a:r>
            <a:r>
              <a:rPr lang="ru-RU" dirty="0" smtClean="0"/>
              <a:t>, </a:t>
            </a:r>
            <a:r>
              <a:rPr lang="ru-RU" dirty="0" err="1" smtClean="0"/>
              <a:t>порядковий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   </a:t>
            </a:r>
            <a:r>
              <a:rPr lang="ru-RU" dirty="0" smtClean="0"/>
              <a:t>  </a:t>
            </a:r>
            <a:r>
              <a:rPr lang="ru-RU" b="1" i="1" dirty="0" smtClean="0"/>
              <a:t> Слайд </a:t>
            </a:r>
            <a:r>
              <a:rPr lang="uk-UA" b="1" i="1" dirty="0" smtClean="0"/>
              <a:t>                             </a:t>
            </a:r>
            <a:r>
              <a:rPr lang="ru-RU" dirty="0" smtClean="0"/>
              <a:t>номер, </a:t>
            </a:r>
            <a:r>
              <a:rPr lang="ru-RU" dirty="0" err="1" smtClean="0"/>
              <a:t>орієнтація</a:t>
            </a:r>
            <a:r>
              <a:rPr lang="ru-RU" dirty="0" smtClean="0"/>
              <a:t>, </a:t>
            </a:r>
            <a:r>
              <a:rPr lang="ru-RU" dirty="0" err="1" smtClean="0"/>
              <a:t>тло</a:t>
            </a:r>
            <a:r>
              <a:rPr lang="ru-RU" dirty="0" smtClean="0"/>
              <a:t>, 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                                                </a:t>
            </a:r>
            <a:r>
              <a:rPr lang="ru-RU" dirty="0" err="1" smtClean="0"/>
              <a:t>кольорова</a:t>
            </a:r>
            <a:r>
              <a:rPr lang="ru-RU" dirty="0" smtClean="0"/>
              <a:t> схема </a:t>
            </a:r>
            <a:endParaRPr lang="ru-RU" dirty="0"/>
          </a:p>
        </p:txBody>
      </p:sp>
      <p:pic>
        <p:nvPicPr>
          <p:cNvPr id="28676" name="Picture 4" descr="http://www.microsoft.com/FRANCE/IMAGES/WORKER/hub-presse/2013/logos/Logo_Power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3680" y="5799059"/>
            <a:ext cx="2880320" cy="1058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171400"/>
            <a:ext cx="7772400" cy="1143000"/>
          </a:xfrm>
        </p:spPr>
        <p:txBody>
          <a:bodyPr/>
          <a:lstStyle/>
          <a:p>
            <a:pPr algn="ctr"/>
            <a:r>
              <a:rPr lang="uk-UA" b="1" dirty="0" smtClean="0"/>
              <a:t>Властивості об’єктів презентацій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676456" cy="61926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         </a:t>
            </a:r>
            <a:r>
              <a:rPr lang="ru-RU" sz="2700" b="1" i="1" dirty="0" err="1" smtClean="0">
                <a:solidFill>
                  <a:srgbClr val="00B050"/>
                </a:solidFill>
              </a:rPr>
              <a:t>Об’єкт</a:t>
            </a:r>
            <a:r>
              <a:rPr lang="ru-RU" sz="2700" dirty="0" smtClean="0">
                <a:solidFill>
                  <a:srgbClr val="00B050"/>
                </a:solidFill>
              </a:rPr>
              <a:t>                            </a:t>
            </a:r>
            <a:r>
              <a:rPr lang="ru-RU" sz="2700" b="1" i="1" dirty="0" err="1" smtClean="0">
                <a:solidFill>
                  <a:srgbClr val="00B050"/>
                </a:solidFill>
              </a:rPr>
              <a:t>Властивості</a:t>
            </a:r>
            <a:r>
              <a:rPr lang="ru-RU" sz="2700" b="1" i="1" dirty="0" smtClean="0">
                <a:solidFill>
                  <a:srgbClr val="00B050"/>
                </a:solidFill>
              </a:rPr>
              <a:t>  </a:t>
            </a:r>
            <a:r>
              <a:rPr lang="ru-RU" sz="2700" b="1" i="1" dirty="0" err="1" smtClean="0">
                <a:solidFill>
                  <a:srgbClr val="00B050"/>
                </a:solidFill>
              </a:rPr>
              <a:t>об’єкта</a:t>
            </a:r>
            <a:endParaRPr lang="ru-RU" sz="27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sz="2700" b="1" i="1" dirty="0" smtClean="0"/>
          </a:p>
          <a:p>
            <a:pPr>
              <a:buNone/>
            </a:pPr>
            <a:r>
              <a:rPr lang="ru-RU" sz="2700" dirty="0" smtClean="0"/>
              <a:t>                                                       Шрифт, </a:t>
            </a:r>
            <a:r>
              <a:rPr lang="ru-RU" sz="2700" dirty="0" err="1" smtClean="0"/>
              <a:t>розмір</a:t>
            </a:r>
            <a:r>
              <a:rPr lang="ru-RU" sz="2700" dirty="0" smtClean="0"/>
              <a:t>, </a:t>
            </a:r>
            <a:r>
              <a:rPr lang="ru-RU" sz="2700" dirty="0" err="1" smtClean="0"/>
              <a:t>колір</a:t>
            </a:r>
            <a:r>
              <a:rPr lang="ru-RU" sz="2700" dirty="0" smtClean="0"/>
              <a:t>, </a:t>
            </a:r>
          </a:p>
          <a:p>
            <a:pPr>
              <a:buNone/>
            </a:pPr>
            <a:r>
              <a:rPr lang="ru-RU" sz="2700" dirty="0" smtClean="0"/>
              <a:t>      </a:t>
            </a:r>
            <a:r>
              <a:rPr lang="ru-RU" sz="2700" b="1" i="1" dirty="0" smtClean="0"/>
              <a:t> </a:t>
            </a:r>
            <a:r>
              <a:rPr lang="ru-RU" sz="2700" b="1" i="1" dirty="0" err="1" smtClean="0"/>
              <a:t>Напис</a:t>
            </a:r>
            <a:r>
              <a:rPr lang="ru-RU" sz="2700" b="1" i="1" dirty="0" smtClean="0"/>
              <a:t>                                 </a:t>
            </a:r>
            <a:r>
              <a:rPr lang="ru-RU" sz="2700" b="1" i="1" dirty="0" smtClean="0"/>
              <a:t>          </a:t>
            </a:r>
            <a:r>
              <a:rPr lang="ru-RU" sz="2700" dirty="0" err="1" smtClean="0"/>
              <a:t>накреслення</a:t>
            </a:r>
            <a:r>
              <a:rPr lang="ru-RU" sz="2700" dirty="0" smtClean="0"/>
              <a:t>,</a:t>
            </a: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                                                    </a:t>
            </a:r>
            <a:r>
              <a:rPr lang="ru-RU" sz="2700" dirty="0" err="1" smtClean="0"/>
              <a:t>інтервали</a:t>
            </a:r>
            <a:r>
              <a:rPr lang="ru-RU" sz="2700" dirty="0" smtClean="0"/>
              <a:t>, </a:t>
            </a:r>
            <a:r>
              <a:rPr lang="ru-RU" sz="2700" dirty="0" err="1" smtClean="0"/>
              <a:t>розміщення</a:t>
            </a:r>
            <a:r>
              <a:rPr lang="ru-RU" sz="2700" dirty="0" smtClean="0"/>
              <a:t> на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</a:t>
            </a:r>
            <a:r>
              <a:rPr lang="ru-RU" sz="2700" dirty="0" smtClean="0"/>
              <a:t>    </a:t>
            </a:r>
            <a:r>
              <a:rPr lang="ru-RU" sz="2700" dirty="0" err="1" smtClean="0"/>
              <a:t>слайді</a:t>
            </a:r>
            <a:r>
              <a:rPr lang="ru-RU" sz="2700" dirty="0" smtClean="0"/>
              <a:t>, </a:t>
            </a:r>
            <a:r>
              <a:rPr lang="ru-RU" sz="2700" dirty="0" err="1" smtClean="0"/>
              <a:t>ефекти</a:t>
            </a:r>
            <a:r>
              <a:rPr lang="ru-RU" sz="2700" dirty="0" smtClean="0"/>
              <a:t> </a:t>
            </a:r>
            <a:r>
              <a:rPr lang="ru-RU" sz="2700" dirty="0" err="1" smtClean="0"/>
              <a:t>анімації</a:t>
            </a:r>
            <a:r>
              <a:rPr lang="ru-RU" sz="2700" dirty="0" smtClean="0"/>
              <a:t>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 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   Вид, </a:t>
            </a:r>
            <a:r>
              <a:rPr lang="ru-RU" sz="2700" dirty="0" err="1" smtClean="0"/>
              <a:t>розмір</a:t>
            </a:r>
            <a:r>
              <a:rPr lang="ru-RU" sz="2700" dirty="0" smtClean="0"/>
              <a:t>, </a:t>
            </a:r>
            <a:r>
              <a:rPr lang="ru-RU" sz="2700" dirty="0" err="1" smtClean="0"/>
              <a:t>кольори</a:t>
            </a:r>
            <a:r>
              <a:rPr lang="ru-RU" sz="2700" dirty="0" smtClean="0"/>
              <a:t>, </a:t>
            </a:r>
            <a:r>
              <a:rPr lang="ru-RU" sz="2700" dirty="0" err="1" smtClean="0"/>
              <a:t>стилі</a:t>
            </a:r>
            <a:r>
              <a:rPr lang="ru-RU" sz="2700" dirty="0" smtClean="0"/>
              <a:t> </a:t>
            </a:r>
          </a:p>
          <a:p>
            <a:pPr>
              <a:buNone/>
            </a:pPr>
            <a:r>
              <a:rPr lang="ru-RU" sz="2700" dirty="0" smtClean="0"/>
              <a:t>      </a:t>
            </a:r>
            <a:r>
              <a:rPr lang="ru-RU" sz="2700" b="1" i="1" dirty="0" smtClean="0"/>
              <a:t> </a:t>
            </a:r>
            <a:r>
              <a:rPr lang="ru-RU" sz="2700" b="1" i="1" dirty="0" err="1" smtClean="0"/>
              <a:t>Малюнок</a:t>
            </a:r>
            <a:r>
              <a:rPr lang="ru-RU" sz="2700" b="1" i="1" dirty="0" smtClean="0"/>
              <a:t>                           </a:t>
            </a:r>
            <a:r>
              <a:rPr lang="ru-RU" sz="2700" dirty="0" err="1" smtClean="0"/>
              <a:t>оформлення</a:t>
            </a:r>
            <a:r>
              <a:rPr lang="ru-RU" sz="2700" dirty="0" smtClean="0"/>
              <a:t>, </a:t>
            </a:r>
            <a:r>
              <a:rPr lang="ru-RU" sz="2700" dirty="0" err="1" smtClean="0"/>
              <a:t>положення</a:t>
            </a:r>
            <a:r>
              <a:rPr lang="ru-RU" sz="2700" dirty="0" smtClean="0"/>
              <a:t>,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       </a:t>
            </a:r>
            <a:r>
              <a:rPr lang="ru-RU" sz="2700" dirty="0" smtClean="0"/>
              <a:t>      </a:t>
            </a:r>
            <a:r>
              <a:rPr lang="ru-RU" sz="2700" dirty="0" err="1" smtClean="0"/>
              <a:t>ефекти</a:t>
            </a:r>
            <a:r>
              <a:rPr lang="ru-RU" sz="2700" dirty="0" smtClean="0"/>
              <a:t> </a:t>
            </a:r>
            <a:r>
              <a:rPr lang="ru-RU" sz="2700" dirty="0" err="1" smtClean="0"/>
              <a:t>анімації</a:t>
            </a: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                                                          </a:t>
            </a:r>
          </a:p>
          <a:p>
            <a:pPr>
              <a:buNone/>
            </a:pPr>
            <a:r>
              <a:rPr lang="ru-RU" sz="2700" dirty="0" smtClean="0"/>
              <a:t>                                                          Тип </a:t>
            </a:r>
            <a:r>
              <a:rPr lang="ru-RU" sz="2700" dirty="0" err="1" smtClean="0"/>
              <a:t>об’єкта</a:t>
            </a:r>
            <a:r>
              <a:rPr lang="ru-RU" sz="2700" dirty="0" smtClean="0"/>
              <a:t>, на </a:t>
            </a:r>
            <a:r>
              <a:rPr lang="ru-RU" sz="2700" dirty="0" err="1" smtClean="0"/>
              <a:t>який</a:t>
            </a:r>
            <a:r>
              <a:rPr lang="ru-RU" sz="2700" dirty="0" smtClean="0"/>
              <a:t>     </a:t>
            </a:r>
          </a:p>
          <a:p>
            <a:pPr>
              <a:buNone/>
            </a:pPr>
            <a:r>
              <a:rPr lang="ru-RU" sz="2700" dirty="0" smtClean="0"/>
              <a:t>      </a:t>
            </a:r>
            <a:r>
              <a:rPr lang="ru-RU" sz="2700" b="1" i="1" dirty="0" err="1" smtClean="0"/>
              <a:t>Гіперпосилання</a:t>
            </a:r>
            <a:r>
              <a:rPr lang="ru-RU" sz="2700" b="1" i="1" dirty="0" smtClean="0"/>
              <a:t> </a:t>
            </a:r>
            <a:r>
              <a:rPr lang="ru-RU" sz="2700" dirty="0" smtClean="0"/>
              <a:t>                    </a:t>
            </a:r>
            <a:r>
              <a:rPr lang="ru-RU" sz="2700" dirty="0" err="1" smtClean="0"/>
              <a:t>посилається</a:t>
            </a:r>
            <a:r>
              <a:rPr lang="ru-RU" sz="2700" dirty="0" smtClean="0"/>
              <a:t>, </a:t>
            </a:r>
            <a:r>
              <a:rPr lang="ru-RU" sz="2700" dirty="0" err="1" smtClean="0"/>
              <a:t>його</a:t>
            </a: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>                                                           </a:t>
            </a:r>
            <a:r>
              <a:rPr lang="ru-RU" sz="2700" dirty="0" smtClean="0"/>
              <a:t>       </a:t>
            </a:r>
            <a:r>
              <a:rPr lang="ru-RU" sz="2700" dirty="0" err="1" smtClean="0"/>
              <a:t>розміщення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 smtClean="0"/>
          </a:p>
          <a:p>
            <a:pPr>
              <a:buNone/>
            </a:pP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27650" name="AutoShape 2" descr="http://www.iconarchive.com/download/i76195/guillendesign/variations-3/Microsoft-Power-Point.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2" name="AutoShape 4" descr="http://www.iconarchive.com/download/i76195/guillendesign/variations-3/Microsoft-Power-Point.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4" name="AutoShape 6" descr="http://www.iconarchive.com/download/i76195/guillendesign/variations-3/Microsoft-Power-Point.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6" name="Picture 8" descr="http://www.goavex.com/wp-content/uploads/2015/06/AcrossDevice_PowerPoint_430x2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4664"/>
            <a:ext cx="1512168" cy="7314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34678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Режими</a:t>
            </a:r>
            <a:r>
              <a:rPr lang="ru-RU" b="1" dirty="0" smtClean="0"/>
              <a:t> перегляду </a:t>
            </a:r>
            <a:r>
              <a:rPr lang="ru-RU" b="1" dirty="0" err="1" smtClean="0"/>
              <a:t>презентацій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280920" cy="5400600"/>
          </a:xfrm>
        </p:spPr>
        <p:txBody>
          <a:bodyPr/>
          <a:lstStyle/>
          <a:p>
            <a:pPr fontAlgn="base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Кнопки </a:t>
            </a:r>
            <a:r>
              <a:rPr lang="ru-RU" b="1" dirty="0" err="1" smtClean="0">
                <a:solidFill>
                  <a:srgbClr val="C00000"/>
                </a:solidFill>
              </a:rPr>
              <a:t>перемикання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режимів</a:t>
            </a:r>
            <a:r>
              <a:rPr lang="ru-RU" b="1" dirty="0" smtClean="0">
                <a:solidFill>
                  <a:srgbClr val="C00000"/>
                </a:solidFill>
              </a:rPr>
              <a:t> перегляду:</a:t>
            </a:r>
            <a:endParaRPr lang="ru-RU" dirty="0" smtClean="0">
              <a:solidFill>
                <a:srgbClr val="C00000"/>
              </a:solidFill>
            </a:endParaRPr>
          </a:p>
          <a:p>
            <a:pPr fontAlgn="base"/>
            <a:r>
              <a:rPr lang="ru-RU" dirty="0" smtClean="0"/>
              <a:t>1) </a:t>
            </a:r>
            <a:r>
              <a:rPr lang="ru-RU" b="1" i="1" dirty="0" err="1" smtClean="0">
                <a:solidFill>
                  <a:srgbClr val="002060"/>
                </a:solidFill>
              </a:rPr>
              <a:t>Звичайний</a:t>
            </a:r>
            <a:r>
              <a:rPr lang="ru-RU" b="1" i="1" dirty="0" smtClean="0">
                <a:solidFill>
                  <a:srgbClr val="002060"/>
                </a:solidFill>
              </a:rPr>
              <a:t> режим</a:t>
            </a:r>
            <a:r>
              <a:rPr lang="ru-RU" dirty="0" smtClean="0"/>
              <a:t> 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створення</a:t>
            </a:r>
            <a:r>
              <a:rPr lang="ru-RU" dirty="0" smtClean="0"/>
              <a:t>, </a:t>
            </a:r>
            <a:r>
              <a:rPr lang="ru-RU" dirty="0" err="1" smtClean="0"/>
              <a:t>редагування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форматування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2) у </a:t>
            </a:r>
            <a:r>
              <a:rPr lang="ru-RU" b="1" i="1" dirty="0" err="1" smtClean="0">
                <a:solidFill>
                  <a:srgbClr val="002060"/>
                </a:solidFill>
              </a:rPr>
              <a:t>режимі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Сортувальник</a:t>
            </a:r>
            <a:r>
              <a:rPr lang="ru-RU" dirty="0" smtClean="0"/>
              <a:t> </a:t>
            </a:r>
            <a:r>
              <a:rPr lang="ru-RU" dirty="0" err="1" smtClean="0"/>
              <a:t>виводяться</a:t>
            </a:r>
            <a:r>
              <a:rPr lang="ru-RU" dirty="0" smtClean="0"/>
              <a:t> </a:t>
            </a:r>
            <a:r>
              <a:rPr lang="ru-RU" dirty="0" err="1" smtClean="0"/>
              <a:t>ескізи</a:t>
            </a:r>
            <a:r>
              <a:rPr lang="ru-RU" dirty="0" smtClean="0"/>
              <a:t> </a:t>
            </a:r>
            <a:r>
              <a:rPr lang="ru-RU" dirty="0" err="1" smtClean="0"/>
              <a:t>слайдів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цілісність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dirty="0" smtClean="0"/>
              <a:t>, </a:t>
            </a:r>
            <a:r>
              <a:rPr lang="ru-RU" dirty="0" err="1" smtClean="0"/>
              <a:t>змінити</a:t>
            </a:r>
            <a:r>
              <a:rPr lang="ru-RU" dirty="0" smtClean="0"/>
              <a:t> порядок </a:t>
            </a:r>
            <a:r>
              <a:rPr lang="ru-RU" dirty="0" err="1" smtClean="0"/>
              <a:t>слайдів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додати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;</a:t>
            </a:r>
          </a:p>
          <a:p>
            <a:pPr fontAlgn="base"/>
            <a:r>
              <a:rPr lang="ru-RU" dirty="0" smtClean="0"/>
              <a:t>3) </a:t>
            </a:r>
            <a:r>
              <a:rPr lang="ru-RU" dirty="0" err="1" smtClean="0"/>
              <a:t>вибір</a:t>
            </a:r>
            <a:r>
              <a:rPr lang="ru-RU" dirty="0" smtClean="0"/>
              <a:t> </a:t>
            </a:r>
            <a:r>
              <a:rPr lang="ru-RU" b="1" i="1" dirty="0" smtClean="0">
                <a:solidFill>
                  <a:srgbClr val="002060"/>
                </a:solidFill>
              </a:rPr>
              <a:t>кнопки Показ </a:t>
            </a:r>
            <a:r>
              <a:rPr lang="ru-RU" b="1" i="1" dirty="0" err="1" smtClean="0">
                <a:solidFill>
                  <a:srgbClr val="002060"/>
                </a:solidFill>
              </a:rPr>
              <a:t>слайдів</a:t>
            </a:r>
            <a:r>
              <a:rPr lang="ru-RU" dirty="0" smtClean="0"/>
              <a:t> </a:t>
            </a:r>
          </a:p>
          <a:p>
            <a:pPr marL="273050" indent="-3175" fontAlgn="base">
              <a:buNone/>
            </a:pP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демонстрації</a:t>
            </a:r>
            <a:r>
              <a:rPr lang="ru-RU" dirty="0" smtClean="0"/>
              <a:t> </a:t>
            </a:r>
          </a:p>
          <a:p>
            <a:pPr marL="273050" indent="-3175" fontAlgn="base">
              <a:buNone/>
            </a:pPr>
            <a:r>
              <a:rPr lang="ru-RU" dirty="0" err="1" smtClean="0"/>
              <a:t>презентації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</a:p>
          <a:p>
            <a:pPr marL="273050" indent="-3175" fontAlgn="base">
              <a:buNone/>
            </a:pPr>
            <a:r>
              <a:rPr lang="ru-RU" dirty="0" smtClean="0"/>
              <a:t>поточного слайду.</a:t>
            </a:r>
            <a:endParaRPr lang="ru-RU" dirty="0"/>
          </a:p>
        </p:txBody>
      </p:sp>
      <p:pic>
        <p:nvPicPr>
          <p:cNvPr id="26626" name="Picture 2" descr="Кнопки перемикання режимів перегляду презентаці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77071"/>
            <a:ext cx="2952328" cy="2530219"/>
          </a:xfrm>
          <a:prstGeom prst="rect">
            <a:avLst/>
          </a:prstGeom>
          <a:noFill/>
        </p:spPr>
      </p:pic>
      <p:pic>
        <p:nvPicPr>
          <p:cNvPr id="26628" name="Picture 4" descr="http://png-1.findicons.com/files/icons/1753/microsoft_office_2007_orbs/256/power_point_2007_color_tr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260648"/>
            <a:ext cx="1224136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4584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Формати</a:t>
            </a:r>
            <a:r>
              <a:rPr lang="ru-RU" b="1" dirty="0" smtClean="0"/>
              <a:t> </a:t>
            </a:r>
            <a:r>
              <a:rPr lang="ru-RU" b="1" dirty="0" err="1" smtClean="0"/>
              <a:t>файлів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створених</a:t>
            </a:r>
            <a:r>
              <a:rPr lang="ru-RU" b="1" dirty="0" smtClean="0"/>
              <a:t>, за </a:t>
            </a:r>
            <a:r>
              <a:rPr lang="ru-RU" b="1" dirty="0" err="1" smtClean="0"/>
              <a:t>допомогою</a:t>
            </a:r>
            <a:r>
              <a:rPr lang="ru-RU" b="1" dirty="0" smtClean="0"/>
              <a:t> </a:t>
            </a:r>
            <a:r>
              <a:rPr lang="ru-RU" b="1" dirty="0" err="1" smtClean="0"/>
              <a:t>PowerPoint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/>
          <a:lstStyle/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Приклад: </a:t>
            </a:r>
            <a:r>
              <a:rPr lang="uk-UA" b="1" dirty="0" smtClean="0"/>
              <a:t>Реферат.</a:t>
            </a:r>
            <a:r>
              <a:rPr lang="en-US" b="1" dirty="0" err="1" smtClean="0"/>
              <a:t>pptx</a:t>
            </a:r>
            <a:r>
              <a:rPr lang="en-US" b="1" dirty="0" smtClean="0"/>
              <a:t>    </a:t>
            </a:r>
            <a:r>
              <a:rPr lang="uk-UA" b="1" dirty="0" smtClean="0"/>
              <a:t>Сидорчук</a:t>
            </a:r>
            <a:r>
              <a:rPr lang="en-US" b="1" dirty="0" smtClean="0"/>
              <a:t>.</a:t>
            </a:r>
            <a:r>
              <a:rPr lang="en-US" b="1" dirty="0" err="1" smtClean="0"/>
              <a:t>ppt</a:t>
            </a:r>
            <a:endParaRPr lang="ru-RU" b="1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93054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4" descr="http://www.fancyicons.com/download/?id=3860&amp;t=png&amp;s=2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896" y="188640"/>
            <a:ext cx="1124744" cy="1124744"/>
          </a:xfrm>
          <a:prstGeom prst="rect">
            <a:avLst/>
          </a:prstGeom>
          <a:noFill/>
        </p:spPr>
      </p:pic>
      <p:pic>
        <p:nvPicPr>
          <p:cNvPr id="29702" name="Picture 6" descr="https://cdn0.iconfinder.com/data/icons/FileTypesIcons/256/pptx_m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88640"/>
            <a:ext cx="1152128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60</TotalTime>
  <Words>95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Режими перегляду презентацій. Основні об’єкти презентації PowerPoint </vt:lpstr>
      <vt:lpstr>Властивості об’єктів презентацій</vt:lpstr>
      <vt:lpstr>Властивості об’єктів презентацій</vt:lpstr>
      <vt:lpstr>Режими перегляду презентацій </vt:lpstr>
      <vt:lpstr>Формати файлів створених, за допомогою PowerPoint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Режими перегляду презентацій. Основні об’єкти презентації PowerPoint </dc:title>
  <dc:creator>Учень</dc:creator>
  <cp:lastModifiedBy>Учень</cp:lastModifiedBy>
  <cp:revision>3</cp:revision>
  <dcterms:created xsi:type="dcterms:W3CDTF">2015-10-03T12:59:14Z</dcterms:created>
  <dcterms:modified xsi:type="dcterms:W3CDTF">2015-10-03T14:02:22Z</dcterms:modified>
</cp:coreProperties>
</file>