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3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792CE830-9F75-4AE2-B323-517379D49B9E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0EC56E3-08D3-40FA-B380-6145C3E590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CE830-9F75-4AE2-B323-517379D49B9E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C56E3-08D3-40FA-B380-6145C3E590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CE830-9F75-4AE2-B323-517379D49B9E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C56E3-08D3-40FA-B380-6145C3E590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CE830-9F75-4AE2-B323-517379D49B9E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C56E3-08D3-40FA-B380-6145C3E590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CE830-9F75-4AE2-B323-517379D49B9E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C56E3-08D3-40FA-B380-6145C3E590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CE830-9F75-4AE2-B323-517379D49B9E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C56E3-08D3-40FA-B380-6145C3E590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92CE830-9F75-4AE2-B323-517379D49B9E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0EC56E3-08D3-40FA-B380-6145C3E5903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92CE830-9F75-4AE2-B323-517379D49B9E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0EC56E3-08D3-40FA-B380-6145C3E590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CE830-9F75-4AE2-B323-517379D49B9E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C56E3-08D3-40FA-B380-6145C3E590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CE830-9F75-4AE2-B323-517379D49B9E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C56E3-08D3-40FA-B380-6145C3E590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CE830-9F75-4AE2-B323-517379D49B9E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C56E3-08D3-40FA-B380-6145C3E590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792CE830-9F75-4AE2-B323-517379D49B9E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0EC56E3-08D3-40FA-B380-6145C3E5903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412776"/>
            <a:ext cx="84582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Графічні об’єкти та робота з ними в середовищі текстового редактора </a:t>
            </a:r>
            <a:r>
              <a:rPr lang="en-US" dirty="0" smtClean="0"/>
              <a:t>Microsoft Word 2007</a:t>
            </a:r>
            <a:endParaRPr lang="ru-RU" dirty="0"/>
          </a:p>
        </p:txBody>
      </p:sp>
      <p:pic>
        <p:nvPicPr>
          <p:cNvPr id="13314" name="Picture 2" descr="http://www.executrainhouston.com/wp-content/uploads/2009/01/ET-Site-Banner_Word-2007-51526_516x1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4725144"/>
            <a:ext cx="4914900" cy="1647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66800"/>
          </a:xfrm>
        </p:spPr>
        <p:txBody>
          <a:bodyPr/>
          <a:lstStyle/>
          <a:p>
            <a:pPr algn="ctr"/>
            <a:r>
              <a:rPr lang="uk-UA" b="1" dirty="0" smtClean="0"/>
              <a:t>Графічні об’єкти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6816" y="1628800"/>
            <a:ext cx="8229600" cy="494573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 текстового документу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додати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itchFamily="2" charset="2"/>
              <a:buChar char="v"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векторні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зображення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растрові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зображення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v"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діаграми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схеми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текстові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документи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Кожен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об’єктів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певні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властивості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 </a:t>
            </a:r>
          </a:p>
          <a:p>
            <a:pPr>
              <a:buFont typeface="Wingdings" pitchFamily="2" charset="2"/>
              <a:buChar char="v"/>
            </a:pP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розмір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зображення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спосіб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обтікання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текстом</a:t>
            </a:r>
          </a:p>
          <a:p>
            <a:pPr>
              <a:buFont typeface="Wingdings" pitchFamily="2" charset="2"/>
              <a:buChar char="v"/>
            </a:pP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колір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заливки </a:t>
            </a:r>
          </a:p>
          <a:p>
            <a:pPr>
              <a:buFont typeface="Wingdings" pitchFamily="2" charset="2"/>
              <a:buChar char="v"/>
            </a:pP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товщина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тип та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колір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ліній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межі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v"/>
            </a:pP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розташування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сторінці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3074" name="Picture 2" descr="http://informatic-10.at.ua/urok22/36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10743" y="4283496"/>
            <a:ext cx="3725753" cy="2457872"/>
          </a:xfrm>
          <a:prstGeom prst="rect">
            <a:avLst/>
          </a:prstGeom>
          <a:noFill/>
        </p:spPr>
      </p:pic>
      <p:pic>
        <p:nvPicPr>
          <p:cNvPr id="3076" name="Picture 4" descr="http://informatic-10.at.ua/urok32/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1700808"/>
            <a:ext cx="2880320" cy="19420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err="1" smtClean="0"/>
              <a:t>Створення</a:t>
            </a:r>
            <a:r>
              <a:rPr lang="ru-RU" b="1" dirty="0" smtClean="0"/>
              <a:t> </a:t>
            </a:r>
            <a:r>
              <a:rPr lang="ru-RU" b="1" dirty="0" err="1" smtClean="0"/>
              <a:t>векторних</a:t>
            </a:r>
            <a:r>
              <a:rPr lang="ru-RU" b="1" dirty="0" smtClean="0"/>
              <a:t> </a:t>
            </a:r>
            <a:r>
              <a:rPr lang="ru-RU" b="1" dirty="0" err="1" smtClean="0"/>
              <a:t>зображень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80528" y="1556792"/>
            <a:ext cx="8229600" cy="489654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   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Векторні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зображення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зображення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складаються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об’єктів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 </a:t>
            </a:r>
            <a:r>
              <a:rPr lang="ru-RU" u="sng" dirty="0" err="1" smtClean="0">
                <a:latin typeface="Times New Roman" pitchFamily="18" charset="0"/>
                <a:cs typeface="Times New Roman" pitchFamily="18" charset="0"/>
              </a:rPr>
              <a:t>графічних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err="1" smtClean="0">
                <a:latin typeface="Times New Roman" pitchFamily="18" charset="0"/>
                <a:cs typeface="Times New Roman" pitchFamily="18" charset="0"/>
              </a:rPr>
              <a:t>примітивів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відрізків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кривих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ламаних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прямокутників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многокутників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овалів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При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створенні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векторних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зображень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використовують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автофігури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задають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потрібні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властивості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колір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lnSpc>
                <a:spcPct val="150000"/>
              </a:lnSpc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 тип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товщину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ліній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об’єм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тінь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3855143"/>
            <a:ext cx="2952328" cy="2958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err="1" smtClean="0"/>
              <a:t>Об’єкт</a:t>
            </a:r>
            <a:r>
              <a:rPr lang="ru-RU" b="1" dirty="0" smtClean="0"/>
              <a:t> </a:t>
            </a:r>
            <a:r>
              <a:rPr lang="en-US" b="1" dirty="0" smtClean="0"/>
              <a:t>WordArt</a:t>
            </a:r>
            <a:br>
              <a:rPr lang="en-US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84784"/>
            <a:ext cx="8435280" cy="5089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Для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додавання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різноманітних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надписів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документі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скористатись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об’єктом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WordArt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    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Як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графічних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об’єктів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об’єкта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WordArt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змінювати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властивості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 </a:t>
            </a:r>
          </a:p>
          <a:p>
            <a:pPr>
              <a:buFont typeface="Wingdings" pitchFamily="2" charset="2"/>
              <a:buChar char="§"/>
            </a:pP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розміщення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тексті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колір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заливки</a:t>
            </a:r>
          </a:p>
          <a:p>
            <a:pPr>
              <a:buFont typeface="Wingdings" pitchFamily="2" charset="2"/>
              <a:buChar char="§"/>
            </a:pP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товщину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тип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ліній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колір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ліній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://informat.in.ua/wp-content/uploads/2011/11/13.wordart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2420888"/>
            <a:ext cx="349920" cy="398910"/>
          </a:xfrm>
          <a:prstGeom prst="rect">
            <a:avLst/>
          </a:prstGeom>
          <a:noFill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4365104"/>
            <a:ext cx="6183451" cy="2251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http://www.aulaclic.es/word2007/graficos/icono-acceso-word2007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6296" y="764704"/>
            <a:ext cx="800100" cy="771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77383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Робота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діаграмами</a:t>
            </a:r>
            <a:r>
              <a:rPr lang="ru-RU" b="1" dirty="0" smtClean="0"/>
              <a:t> та схемами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556792"/>
            <a:ext cx="3384376" cy="504056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До текстового документу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додавати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діаграми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схеми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До текстового документу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додавати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малюнок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SmartArt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для візуального представлення інформації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4221088"/>
            <a:ext cx="5040560" cy="232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1556792"/>
            <a:ext cx="5040560" cy="239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435280" cy="79208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Робота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растровими</a:t>
            </a:r>
            <a:r>
              <a:rPr lang="ru-RU" b="1" dirty="0" smtClean="0"/>
              <a:t> </a:t>
            </a:r>
            <a:r>
              <a:rPr lang="ru-RU" b="1" dirty="0" err="1" smtClean="0"/>
              <a:t>зображеннями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45736"/>
          </a:xfrm>
        </p:spPr>
        <p:txBody>
          <a:bodyPr/>
          <a:lstStyle/>
          <a:p>
            <a:pPr fontAlgn="base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Зображення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текст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вставляти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fontAlgn="base"/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колекції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картинок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Microsoft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–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кнопка</a:t>
            </a:r>
          </a:p>
          <a:p>
            <a:pPr fontAlgn="base"/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будь-якого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місця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на ПК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–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кнопка       ⇒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вказати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шлях до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зображення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2204864"/>
            <a:ext cx="238125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4581128"/>
            <a:ext cx="5067300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4208" y="3501008"/>
            <a:ext cx="4286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0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95736" y="2636912"/>
            <a:ext cx="3905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110</TotalTime>
  <Words>69</Words>
  <Application>Microsoft Office PowerPoint</Application>
  <PresentationFormat>Экран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Городская</vt:lpstr>
      <vt:lpstr>Графічні об’єкти та робота з ними в середовищі текстового редактора Microsoft Word 2007</vt:lpstr>
      <vt:lpstr>Графічні об’єкти </vt:lpstr>
      <vt:lpstr>Створення векторних зображень </vt:lpstr>
      <vt:lpstr>Об’єкт WordArt </vt:lpstr>
      <vt:lpstr>Робота з діаграмами та схемами </vt:lpstr>
      <vt:lpstr>Робота з растровими зображеннями 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Графічні об’єкти та робота з ними в середовищі текстового редактора Microsoft Word 2007</dc:title>
  <dc:creator>Учень</dc:creator>
  <cp:lastModifiedBy>Вчитель</cp:lastModifiedBy>
  <cp:revision>4</cp:revision>
  <dcterms:created xsi:type="dcterms:W3CDTF">2015-09-02T16:45:15Z</dcterms:created>
  <dcterms:modified xsi:type="dcterms:W3CDTF">2015-09-25T04:41:07Z</dcterms:modified>
</cp:coreProperties>
</file>