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9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45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E65C-38BF-49CA-805C-29924BCD9A9D}" type="datetimeFigureOut">
              <a:rPr lang="ru-RU" smtClean="0"/>
              <a:pPr/>
              <a:t>17.09.2015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087F6-8E31-4F1C-80C2-8FC8640F6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E65C-38BF-49CA-805C-29924BCD9A9D}" type="datetimeFigureOut">
              <a:rPr lang="ru-RU" smtClean="0"/>
              <a:pPr/>
              <a:t>17.09.2015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087F6-8E31-4F1C-80C2-8FC8640F6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E65C-38BF-49CA-805C-29924BCD9A9D}" type="datetimeFigureOut">
              <a:rPr lang="ru-RU" smtClean="0"/>
              <a:pPr/>
              <a:t>17.09.2015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087F6-8E31-4F1C-80C2-8FC8640F6384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E65C-38BF-49CA-805C-29924BCD9A9D}" type="datetimeFigureOut">
              <a:rPr lang="ru-RU" smtClean="0"/>
              <a:pPr/>
              <a:t>17.09.2015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087F6-8E31-4F1C-80C2-8FC8640F63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E65C-38BF-49CA-805C-29924BCD9A9D}" type="datetimeFigureOut">
              <a:rPr lang="ru-RU" smtClean="0"/>
              <a:pPr/>
              <a:t>17.09.2015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087F6-8E31-4F1C-80C2-8FC8640F6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E65C-38BF-49CA-805C-29924BCD9A9D}" type="datetimeFigureOut">
              <a:rPr lang="ru-RU" smtClean="0"/>
              <a:pPr/>
              <a:t>17.09.2015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087F6-8E31-4F1C-80C2-8FC8640F63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E65C-38BF-49CA-805C-29924BCD9A9D}" type="datetimeFigureOut">
              <a:rPr lang="ru-RU" smtClean="0"/>
              <a:pPr/>
              <a:t>17.09.2015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087F6-8E31-4F1C-80C2-8FC8640F6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E65C-38BF-49CA-805C-29924BCD9A9D}" type="datetimeFigureOut">
              <a:rPr lang="ru-RU" smtClean="0"/>
              <a:pPr/>
              <a:t>17.09.2015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087F6-8E31-4F1C-80C2-8FC8640F6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E65C-38BF-49CA-805C-29924BCD9A9D}" type="datetimeFigureOut">
              <a:rPr lang="ru-RU" smtClean="0"/>
              <a:pPr/>
              <a:t>17.09.2015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087F6-8E31-4F1C-80C2-8FC8640F6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E65C-38BF-49CA-805C-29924BCD9A9D}" type="datetimeFigureOut">
              <a:rPr lang="ru-RU" smtClean="0"/>
              <a:pPr/>
              <a:t>17.09.2015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087F6-8E31-4F1C-80C2-8FC8640F63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9E65C-38BF-49CA-805C-29924BCD9A9D}" type="datetimeFigureOut">
              <a:rPr lang="ru-RU" smtClean="0"/>
              <a:pPr/>
              <a:t>17.09.2015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087F6-8E31-4F1C-80C2-8FC8640F63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2A9E65C-38BF-49CA-805C-29924BCD9A9D}" type="datetimeFigureOut">
              <a:rPr lang="ru-RU" smtClean="0"/>
              <a:pPr/>
              <a:t>17.09.2015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70087F6-8E31-4F1C-80C2-8FC8640F63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543800" cy="2152650"/>
          </a:xfrm>
        </p:spPr>
        <p:txBody>
          <a:bodyPr/>
          <a:lstStyle/>
          <a:p>
            <a:r>
              <a:rPr lang="uk-UA" b="1" dirty="0" smtClean="0"/>
              <a:t>Використання таблиць в текстовому редакторі </a:t>
            </a:r>
            <a:r>
              <a:rPr lang="en-US" b="1" dirty="0" smtClean="0"/>
              <a:t>Microsoft Word 2007</a:t>
            </a:r>
            <a:endParaRPr lang="ru-RU" b="1" dirty="0"/>
          </a:p>
        </p:txBody>
      </p:sp>
      <p:pic>
        <p:nvPicPr>
          <p:cNvPr id="6150" name="Picture 6" descr="http://helptobrowse.ru/wp-content/uploads/2013/02/MSWord_6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4147311"/>
            <a:ext cx="4680520" cy="20900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03687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2492896"/>
            <a:ext cx="8208911" cy="396044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	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Таблиця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упорядкована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рядках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стовпцях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Таблиця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складатися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будь-якої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рядків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стовпців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Перетинаючи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стовпці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рядки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утворять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клітинки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фрагмент тексту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поміщається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одному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рядку,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Word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автоматично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збільшує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висоту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клітинок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uk-UA" b="1" dirty="0" smtClean="0"/>
              <a:t>          Робота з таблицями</a:t>
            </a:r>
            <a:endParaRPr lang="ru-RU" b="1" dirty="0"/>
          </a:p>
        </p:txBody>
      </p:sp>
      <p:pic>
        <p:nvPicPr>
          <p:cNvPr id="4" name="Picture 2" descr="http://jsbak.files.wordpress.com/2011/05/word-butt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476672"/>
            <a:ext cx="1296144" cy="1296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7" y="2564904"/>
            <a:ext cx="8424936" cy="4032447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розмір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таблиці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задається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шириною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таблиці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сантиметрах;</a:t>
            </a:r>
          </a:p>
          <a:p>
            <a:pPr>
              <a:lnSpc>
                <a:spcPct val="150000"/>
              </a:lnSpc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стовпців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рядків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таблиці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вирівнювання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таблиці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сторінці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набувати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таких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значень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лівим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краєм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правим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краєм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по центру;</a:t>
            </a:r>
          </a:p>
          <a:p>
            <a:pPr>
              <a:lnSpc>
                <a:spcPct val="150000"/>
              </a:lnSpc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обтікання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таблиці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текстом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набувати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таких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значень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без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обтікання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обтіканням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навколо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таблиці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межі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таблиці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задаються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кольором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типом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шириною меж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всієї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таблиці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об'єктів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заливка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об'єктів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таблиці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задається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кольором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візерунком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uk-UA" b="1" dirty="0" smtClean="0"/>
              <a:t>      Властивості таблиць</a:t>
            </a:r>
            <a:endParaRPr lang="ru-RU" b="1" dirty="0"/>
          </a:p>
        </p:txBody>
      </p:sp>
      <p:pic>
        <p:nvPicPr>
          <p:cNvPr id="4100" name="Picture 4" descr="http://learnthat.com/files/2010/02/free-microsoft-word-tutorial1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332656"/>
            <a:ext cx="1700808" cy="17008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5484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4979722"/>
            <a:ext cx="8424936" cy="384987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</a:t>
            </a:r>
            <a:r>
              <a:rPr lang="ru-RU" dirty="0" smtClean="0"/>
              <a:t>У  текстовому </a:t>
            </a:r>
            <a:r>
              <a:rPr lang="ru-RU" dirty="0" err="1" smtClean="0"/>
              <a:t>редакторі</a:t>
            </a:r>
            <a:r>
              <a:rPr lang="ru-RU" dirty="0" smtClean="0"/>
              <a:t> </a:t>
            </a:r>
            <a:r>
              <a:rPr lang="en-US" dirty="0" smtClean="0"/>
              <a:t>Microsoft </a:t>
            </a:r>
            <a:r>
              <a:rPr lang="ru-RU" dirty="0" err="1" smtClean="0"/>
              <a:t>Word</a:t>
            </a: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b="1" dirty="0" err="1" smtClean="0"/>
              <a:t>способів</a:t>
            </a:r>
            <a:r>
              <a:rPr lang="ru-RU" b="1" dirty="0" smtClean="0"/>
              <a:t> </a:t>
            </a:r>
            <a:r>
              <a:rPr lang="ru-RU" b="1" dirty="0" err="1" smtClean="0"/>
              <a:t>створення</a:t>
            </a:r>
            <a:r>
              <a:rPr lang="ru-RU" b="1" dirty="0" smtClean="0"/>
              <a:t> </a:t>
            </a:r>
            <a:r>
              <a:rPr lang="ru-RU" b="1" dirty="0" err="1" smtClean="0"/>
              <a:t>таблиці</a:t>
            </a:r>
            <a:r>
              <a:rPr lang="ru-RU" b="1" dirty="0" smtClean="0"/>
              <a:t> </a:t>
            </a:r>
            <a:r>
              <a:rPr lang="ru-RU" dirty="0" smtClean="0"/>
              <a:t>в текстовому </a:t>
            </a:r>
            <a:r>
              <a:rPr lang="ru-RU" dirty="0" err="1" smtClean="0"/>
              <a:t>документі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вставити</a:t>
            </a:r>
            <a:r>
              <a:rPr lang="ru-RU" dirty="0" smtClean="0"/>
              <a:t> </a:t>
            </a:r>
            <a:r>
              <a:rPr lang="ru-RU" dirty="0" err="1" smtClean="0"/>
              <a:t>таблицю</a:t>
            </a:r>
            <a:r>
              <a:rPr lang="ru-RU" dirty="0" smtClean="0"/>
              <a:t> </a:t>
            </a:r>
            <a:r>
              <a:rPr lang="ru-RU" dirty="0" err="1" smtClean="0"/>
              <a:t>простої</a:t>
            </a:r>
            <a:r>
              <a:rPr lang="ru-RU" dirty="0" smtClean="0"/>
              <a:t> </a:t>
            </a:r>
            <a:r>
              <a:rPr lang="ru-RU" dirty="0" err="1" smtClean="0"/>
              <a:t>структури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накреслити</a:t>
            </a:r>
            <a:r>
              <a:rPr lang="ru-RU" dirty="0" smtClean="0"/>
              <a:t> </a:t>
            </a:r>
            <a:r>
              <a:rPr lang="ru-RU" dirty="0" err="1" smtClean="0"/>
              <a:t>таблицю</a:t>
            </a:r>
            <a:r>
              <a:rPr lang="ru-RU" dirty="0" smtClean="0"/>
              <a:t> </a:t>
            </a:r>
            <a:r>
              <a:rPr lang="ru-RU" dirty="0" err="1" smtClean="0"/>
              <a:t>довільної</a:t>
            </a:r>
            <a:r>
              <a:rPr lang="ru-RU" dirty="0" smtClean="0"/>
              <a:t> </a:t>
            </a:r>
            <a:r>
              <a:rPr lang="ru-RU" dirty="0" err="1" smtClean="0"/>
              <a:t>структури</a:t>
            </a:r>
            <a:r>
              <a:rPr lang="ru-RU" dirty="0" smtClean="0"/>
              <a:t>;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52728"/>
          </a:xfrm>
        </p:spPr>
        <p:txBody>
          <a:bodyPr/>
          <a:lstStyle/>
          <a:p>
            <a:pPr algn="l"/>
            <a:r>
              <a:rPr lang="uk-UA" b="1" dirty="0" smtClean="0"/>
              <a:t>          Створення таблиць</a:t>
            </a:r>
            <a:endParaRPr lang="ru-RU" b="1" dirty="0"/>
          </a:p>
        </p:txBody>
      </p:sp>
      <p:pic>
        <p:nvPicPr>
          <p:cNvPr id="2054" name="Picture 6" descr="http://i-semakina.ru/wp-content/uploads/2012/12/tablic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556792"/>
            <a:ext cx="2627831" cy="3429000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1556792"/>
            <a:ext cx="2682168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https://encrypted-tbn0.gstatic.com/images?q=tbn:ANd9GcRtbs6JNubOdwnOpZEpIebS-KgTNE8MRP-jVZqHt-y5QvzUdtg5Ms4nSnU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312" y="332656"/>
            <a:ext cx="1475656" cy="9819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5661248"/>
            <a:ext cx="8496943" cy="4320480"/>
          </a:xfrm>
        </p:spPr>
        <p:txBody>
          <a:bodyPr/>
          <a:lstStyle/>
          <a:p>
            <a:r>
              <a:rPr lang="ru-RU" dirty="0" err="1" smtClean="0"/>
              <a:t>перетворити</a:t>
            </a:r>
            <a:r>
              <a:rPr lang="ru-RU" dirty="0" smtClean="0"/>
              <a:t> фрагмент тексту в </a:t>
            </a:r>
            <a:r>
              <a:rPr lang="ru-RU" dirty="0" err="1" smtClean="0"/>
              <a:t>таблицю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вставити</a:t>
            </a:r>
            <a:r>
              <a:rPr lang="ru-RU" dirty="0" smtClean="0"/>
              <a:t> </a:t>
            </a:r>
            <a:r>
              <a:rPr lang="ru-RU" dirty="0" err="1" smtClean="0"/>
              <a:t>таблицю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колекції</a:t>
            </a:r>
            <a:r>
              <a:rPr lang="ru-RU" dirty="0" smtClean="0"/>
              <a:t> </a:t>
            </a:r>
            <a:r>
              <a:rPr lang="ru-RU" dirty="0" err="1" smtClean="0"/>
              <a:t>шаблонів</a:t>
            </a:r>
            <a:r>
              <a:rPr lang="en-US" dirty="0" smtClean="0"/>
              <a:t>.</a:t>
            </a:r>
            <a:endParaRPr lang="ru-RU" dirty="0" smtClean="0"/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Створення таблиць</a:t>
            </a: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936961"/>
            <a:ext cx="2880320" cy="365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http://ito.vspu.net/Prakt_IT/PIDSUMOK/ped_prakt_2011-2012/Kovalchyk_Dmutro/yrok/10.files/image0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1916832"/>
            <a:ext cx="4848539" cy="3636404"/>
          </a:xfrm>
          <a:prstGeom prst="rect">
            <a:avLst/>
          </a:prstGeom>
          <a:noFill/>
        </p:spPr>
      </p:pic>
      <p:pic>
        <p:nvPicPr>
          <p:cNvPr id="3074" name="Picture 2" descr="http://igrotor.org/images/Games/1/11834_microsoft_word_2007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476672"/>
            <a:ext cx="1191344" cy="1191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209</TotalTime>
  <Words>138</Words>
  <Application>Microsoft Office PowerPoint</Application>
  <PresentationFormat>Экран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Волна</vt:lpstr>
      <vt:lpstr>Використання таблиць в текстовому редакторі Microsoft Word 2007</vt:lpstr>
      <vt:lpstr>          Робота з таблицями</vt:lpstr>
      <vt:lpstr>      Властивості таблиць</vt:lpstr>
      <vt:lpstr>          Створення таблиць</vt:lpstr>
      <vt:lpstr>Створення таблиць</vt:lpstr>
    </vt:vector>
  </TitlesOfParts>
  <Company>БСШ №1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Використання таблиць в текстовому редакторі Microsoft Word 2007</dc:title>
  <dc:creator>Вчитель</dc:creator>
  <cp:lastModifiedBy>Вчитель</cp:lastModifiedBy>
  <cp:revision>9</cp:revision>
  <dcterms:created xsi:type="dcterms:W3CDTF">2015-09-02T06:31:44Z</dcterms:created>
  <dcterms:modified xsi:type="dcterms:W3CDTF">2015-09-17T11:01:11Z</dcterms:modified>
</cp:coreProperties>
</file>