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B5611-C868-4D56-8B75-3BC138A552E5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0F0001-04BD-4002-B207-BD7566A0A9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832" y="16288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Загальні прийоми форматування текстового документа</a:t>
            </a:r>
            <a:endParaRPr lang="ru-RU" b="1" dirty="0"/>
          </a:p>
        </p:txBody>
      </p:sp>
      <p:pic>
        <p:nvPicPr>
          <p:cNvPr id="17414" name="Picture 6" descr="http://yak-prosto.com/images/b/c/yak-pribrati-velikiy-probil-mizh-slovami-v-vord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789040"/>
            <a:ext cx="2304256" cy="2304257"/>
          </a:xfrm>
          <a:prstGeom prst="rect">
            <a:avLst/>
          </a:prstGeom>
          <a:noFill/>
        </p:spPr>
      </p:pic>
      <p:pic>
        <p:nvPicPr>
          <p:cNvPr id="17416" name="Picture 8" descr="http://soft.jofo.ru/data/userfiles/419/images/489657-1344101855_images-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861048"/>
            <a:ext cx="2304256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  Форматування тексту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796752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	 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Форматування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Форматування</a:t>
            </a:r>
          </a:p>
          <a:p>
            <a:pPr algn="ctr">
              <a:buNone/>
            </a:pPr>
            <a:endPara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Символів          Абзаців            Сторінок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48064" y="3933056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699792" y="3933056"/>
            <a:ext cx="216024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08104" y="3933056"/>
            <a:ext cx="2304256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yak-prosto.com/images/8/7/yak-pribrati-interval-mizh-slovami-v-vo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656184" cy="1103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/>
          <a:lstStyle/>
          <a:p>
            <a:r>
              <a:rPr lang="uk-UA" dirty="0" smtClean="0"/>
              <a:t>  </a:t>
            </a:r>
            <a:r>
              <a:rPr lang="uk-UA" b="1" dirty="0" smtClean="0"/>
              <a:t>Форматування символів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     При </a:t>
            </a:r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форматуванні символів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можна встановити такі параметри: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Шрифт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вибирається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списку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шрифтів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Стиль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звичайний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курсив,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напівжирний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напівжирний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курсив);</a:t>
            </a:r>
          </a:p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шрифту;</a:t>
            </a:r>
          </a:p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Підкреслення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символів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Ефекти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нижній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індекси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перекреслений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 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http://yak-prosto.com/images/0/0/yak-zastosuvati-sti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88640"/>
            <a:ext cx="1219200" cy="1219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  Форматування абзаців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форматування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абзацу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абзаців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відступів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абзаців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рядками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абзацами.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476672"/>
            <a:ext cx="1008112" cy="971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/>
          <a:lstStyle/>
          <a:p>
            <a:r>
              <a:rPr lang="uk-UA" b="1" dirty="0" smtClean="0"/>
              <a:t>  Форматування сторінок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При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форматуванні сторінок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можна встановити: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правого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орієнтацію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документа Книжная ( рядки документа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паралельні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короткій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стороні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аркуша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абоАльбомная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 рядки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паралельні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довгій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стороні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аркуша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списка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форматів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підтримує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Microsoft Word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(А4, А3).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yak-prosto.com/images/b/5/yak-zrobiti-rozmitku-stori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260648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101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Загальні прийоми форматування текстового документа</vt:lpstr>
      <vt:lpstr>  Форматування тексту</vt:lpstr>
      <vt:lpstr>  Форматування символів</vt:lpstr>
      <vt:lpstr>  Форматування абзаців</vt:lpstr>
      <vt:lpstr>  Форматування сторінок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прийоми форматування текстового документа</dc:title>
  <dc:creator>Учень</dc:creator>
  <cp:lastModifiedBy>Учень</cp:lastModifiedBy>
  <cp:revision>2</cp:revision>
  <dcterms:created xsi:type="dcterms:W3CDTF">2015-09-01T12:20:35Z</dcterms:created>
  <dcterms:modified xsi:type="dcterms:W3CDTF">2015-09-01T13:16:28Z</dcterms:modified>
</cp:coreProperties>
</file>