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73316A-9331-4147-9876-A7632883946A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118C62A-1601-4F4A-8AC6-CDC093B6A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uk-UA" sz="3800" dirty="0" smtClean="0"/>
              <a:t>Об</a:t>
            </a:r>
            <a:r>
              <a:rPr lang="en-US" sz="3800" dirty="0" smtClean="0"/>
              <a:t>’</a:t>
            </a:r>
            <a:r>
              <a:rPr lang="uk-UA" sz="3800" dirty="0" err="1" smtClean="0"/>
              <a:t>єкти</a:t>
            </a:r>
            <a:r>
              <a:rPr lang="uk-UA" sz="3800" dirty="0" smtClean="0"/>
              <a:t> текстового редактора та їх властивості. Правила техніки безпеки при роботі на ПК</a:t>
            </a:r>
            <a:endParaRPr lang="ru-RU" sz="3800" dirty="0"/>
          </a:p>
        </p:txBody>
      </p:sp>
      <p:pic>
        <p:nvPicPr>
          <p:cNvPr id="1028" name="Picture 4" descr="http://86sch6-nyagan.edusite.ru/images/wor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172542"/>
            <a:ext cx="250736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c.belhard.com/newimages/title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61185" y="3978915"/>
            <a:ext cx="2635151" cy="2762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8026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143000"/>
          </a:xfrm>
        </p:spPr>
        <p:txBody>
          <a:bodyPr/>
          <a:lstStyle/>
          <a:p>
            <a:pPr marL="0" indent="0" algn="l">
              <a:buNone/>
            </a:pPr>
            <a:r>
              <a:rPr lang="uk-UA" sz="3000" dirty="0" smtClean="0"/>
              <a:t>Правила техніки безпеки при роботі на ПК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052736"/>
            <a:ext cx="7776864" cy="4536504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uk-UA" b="1" dirty="0">
                <a:solidFill>
                  <a:srgbClr val="FF0000"/>
                </a:solidFill>
              </a:rPr>
              <a:t>В </a:t>
            </a:r>
            <a:r>
              <a:rPr lang="uk-UA" b="1" dirty="0" err="1">
                <a:solidFill>
                  <a:srgbClr val="FF0000"/>
                </a:solidFill>
              </a:rPr>
              <a:t>комп</a:t>
            </a:r>
            <a:r>
              <a:rPr lang="ru-RU" b="1" dirty="0">
                <a:solidFill>
                  <a:srgbClr val="FF0000"/>
                </a:solidFill>
              </a:rPr>
              <a:t>’</a:t>
            </a:r>
            <a:r>
              <a:rPr lang="uk-UA" b="1" dirty="0" err="1">
                <a:solidFill>
                  <a:srgbClr val="FF0000"/>
                </a:solidFill>
              </a:rPr>
              <a:t>ютерному</a:t>
            </a:r>
            <a:r>
              <a:rPr lang="uk-UA" b="1" dirty="0">
                <a:solidFill>
                  <a:srgbClr val="FF0000"/>
                </a:solidFill>
              </a:rPr>
              <a:t> класі суворо </a:t>
            </a:r>
            <a:r>
              <a:rPr lang="uk-UA" b="1" dirty="0">
                <a:solidFill>
                  <a:srgbClr val="00B0F0"/>
                </a:solidFill>
              </a:rPr>
              <a:t>забороняється:</a:t>
            </a:r>
            <a:endParaRPr lang="ru-RU" b="1" dirty="0">
              <a:solidFill>
                <a:srgbClr val="00B0F0"/>
              </a:solidFill>
            </a:endParaRPr>
          </a:p>
          <a:p>
            <a:pPr lvl="0"/>
            <a:r>
              <a:rPr lang="uk-UA" dirty="0"/>
              <a:t>торкатися до тильної сторони монітора та системного блоку, а також проводів живлення;</a:t>
            </a:r>
            <a:endParaRPr lang="ru-RU" dirty="0"/>
          </a:p>
          <a:p>
            <a:pPr lvl="0"/>
            <a:r>
              <a:rPr lang="uk-UA" dirty="0"/>
              <a:t>порушувати правила ввімкнення та вимкнення ПК;</a:t>
            </a:r>
            <a:endParaRPr lang="ru-RU" dirty="0"/>
          </a:p>
          <a:p>
            <a:pPr lvl="0"/>
            <a:r>
              <a:rPr lang="uk-UA" dirty="0"/>
              <a:t>класти сторонні предмети на ПК;</a:t>
            </a:r>
            <a:endParaRPr lang="ru-RU" dirty="0"/>
          </a:p>
          <a:p>
            <a:pPr lvl="0"/>
            <a:r>
              <a:rPr lang="uk-UA" dirty="0"/>
              <a:t>працювати на ПК з вологими руками та у вологій одежі.</a:t>
            </a:r>
            <a:endParaRPr lang="ru-RU" dirty="0"/>
          </a:p>
          <a:p>
            <a:pPr marL="45720" indent="0">
              <a:buNone/>
            </a:pPr>
            <a:r>
              <a:rPr lang="uk-UA" b="1" dirty="0">
                <a:solidFill>
                  <a:srgbClr val="FF0000"/>
                </a:solidFill>
              </a:rPr>
              <a:t>В </a:t>
            </a:r>
            <a:r>
              <a:rPr lang="uk-UA" b="1" dirty="0" err="1">
                <a:solidFill>
                  <a:srgbClr val="FF0000"/>
                </a:solidFill>
              </a:rPr>
              <a:t>комп</a:t>
            </a:r>
            <a:r>
              <a:rPr lang="en-US" b="1" dirty="0">
                <a:solidFill>
                  <a:srgbClr val="FF0000"/>
                </a:solidFill>
              </a:rPr>
              <a:t>’</a:t>
            </a:r>
            <a:r>
              <a:rPr lang="uk-UA" b="1" dirty="0" err="1">
                <a:solidFill>
                  <a:srgbClr val="FF0000"/>
                </a:solidFill>
              </a:rPr>
              <a:t>ютерному</a:t>
            </a:r>
            <a:r>
              <a:rPr lang="uk-UA" b="1" dirty="0">
                <a:solidFill>
                  <a:srgbClr val="FF0000"/>
                </a:solidFill>
              </a:rPr>
              <a:t> класі </a:t>
            </a:r>
            <a:r>
              <a:rPr lang="uk-UA" b="1" dirty="0">
                <a:solidFill>
                  <a:srgbClr val="00B0F0"/>
                </a:solidFill>
              </a:rPr>
              <a:t>необхідно:</a:t>
            </a:r>
            <a:endParaRPr lang="ru-RU" b="1" dirty="0">
              <a:solidFill>
                <a:srgbClr val="00B0F0"/>
              </a:solidFill>
            </a:endParaRPr>
          </a:p>
          <a:p>
            <a:pPr lvl="0"/>
            <a:r>
              <a:rPr lang="uk-UA" dirty="0"/>
              <a:t>дотримуватися правил техніки безпеки при роботі на ПК;</a:t>
            </a:r>
            <a:endParaRPr lang="ru-RU" dirty="0"/>
          </a:p>
          <a:p>
            <a:pPr lvl="0"/>
            <a:r>
              <a:rPr lang="uk-UA" dirty="0"/>
              <a:t>обережно працювати з магнітними дисками та периферійними пристроями;</a:t>
            </a:r>
            <a:endParaRPr lang="ru-RU" dirty="0"/>
          </a:p>
          <a:p>
            <a:pPr lvl="0"/>
            <a:r>
              <a:rPr lang="uk-UA" dirty="0"/>
              <a:t>уважно слідкувати за роботою ПК, в разі виникнення проблем повідомити про це вчителя.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2050" name="Picture 2" descr="http://school.xvatit.com/images/e/e7/Opciidekabrchebanuyk-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school.xvatit.com/images/7/7f/Opciidekabrchebanuyk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229200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5806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Текстовий редактор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1844824"/>
            <a:ext cx="7272808" cy="4536504"/>
          </a:xfrm>
        </p:spPr>
        <p:txBody>
          <a:bodyPr/>
          <a:lstStyle/>
          <a:p>
            <a:pPr marL="4572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</a:t>
            </a:r>
            <a:r>
              <a:rPr lang="uk-UA" b="1" dirty="0" smtClean="0">
                <a:solidFill>
                  <a:srgbClr val="C00000"/>
                </a:solidFill>
              </a:rPr>
              <a:t>Текстовий </a:t>
            </a:r>
            <a:r>
              <a:rPr lang="uk-UA" b="1" dirty="0" smtClean="0">
                <a:solidFill>
                  <a:srgbClr val="C00000"/>
                </a:solidFill>
              </a:rPr>
              <a:t>редактор </a:t>
            </a:r>
            <a:r>
              <a:rPr lang="uk-UA" dirty="0" smtClean="0"/>
              <a:t>– це програма призначена для створення, редагування та друку текстових документів.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uk-UA" b="1" dirty="0" smtClean="0">
                <a:solidFill>
                  <a:srgbClr val="C00000"/>
                </a:solidFill>
              </a:rPr>
              <a:t>Назви текстових редакторів: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b="1" dirty="0" smtClean="0"/>
              <a:t>Microsoft Word</a:t>
            </a:r>
            <a:r>
              <a:rPr lang="ru-RU" b="1" dirty="0" smtClean="0"/>
              <a:t>                 </a:t>
            </a:r>
            <a:r>
              <a:rPr lang="en-US" b="1" dirty="0" err="1" smtClean="0"/>
              <a:t>OpenWriter</a:t>
            </a:r>
            <a:endParaRPr lang="en-US" b="1" dirty="0"/>
          </a:p>
          <a:p>
            <a:pPr marL="45720" indent="0">
              <a:lnSpc>
                <a:spcPct val="150000"/>
              </a:lnSpc>
              <a:buNone/>
            </a:pPr>
            <a:r>
              <a:rPr lang="en-US" b="1" dirty="0" smtClean="0"/>
              <a:t>WordPerfect</a:t>
            </a:r>
            <a:r>
              <a:rPr lang="ru-RU" b="1" dirty="0" smtClean="0"/>
              <a:t>                   </a:t>
            </a:r>
            <a:r>
              <a:rPr lang="ru-RU" b="1" dirty="0"/>
              <a:t> </a:t>
            </a:r>
            <a:r>
              <a:rPr lang="ru-RU" b="1" dirty="0" smtClean="0"/>
              <a:t> Лексикон</a:t>
            </a:r>
          </a:p>
        </p:txBody>
      </p:sp>
      <p:pic>
        <p:nvPicPr>
          <p:cNvPr id="3074" name="Picture 2" descr="http://informatik.com.ua/wp-content/uploads/2012/03/Wor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12573" y="4077072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thejesusproject.us/WordPerfect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29137"/>
            <a:ext cx="495300" cy="50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avatars2.githubusercontent.com/u/9428973?v=3&amp;s=20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7707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k-press.ru/comp/2001/3/lexicon/Image909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6139" y="4767262"/>
            <a:ext cx="576064" cy="5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yak-prosto.com/images/7/1/yak-zrobiti-z-dokumenta-knigu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1080120" cy="144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://blog.ostriv.in.ua/images/publications/8/13289/132492087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8175" y="4869160"/>
            <a:ext cx="1888321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532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1143000"/>
          </a:xfrm>
        </p:spPr>
        <p:txBody>
          <a:bodyPr/>
          <a:lstStyle/>
          <a:p>
            <a:pPr algn="ctr">
              <a:buNone/>
            </a:pPr>
            <a:r>
              <a:rPr lang="uk-UA" sz="3600" dirty="0" smtClean="0"/>
              <a:t>Основні властивості текстового редактора </a:t>
            </a:r>
            <a:r>
              <a:rPr lang="en-US" sz="3600" dirty="0" smtClean="0"/>
              <a:t>Microsoft Word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8100392" cy="475252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uk-UA" b="1" dirty="0" smtClean="0">
                <a:solidFill>
                  <a:srgbClr val="FF0000"/>
                </a:solidFill>
              </a:rPr>
              <a:t>Основні властивості: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ru-RU" dirty="0" smtClean="0"/>
              <a:t>автоматична </a:t>
            </a:r>
            <a:r>
              <a:rPr lang="ru-RU" dirty="0" err="1" smtClean="0"/>
              <a:t>розбивка</a:t>
            </a:r>
            <a:r>
              <a:rPr lang="ru-RU" dirty="0" smtClean="0"/>
              <a:t> тексту на </a:t>
            </a:r>
            <a:r>
              <a:rPr lang="ru-RU" dirty="0" err="1" smtClean="0"/>
              <a:t>сторінки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заданим</a:t>
            </a:r>
            <a:r>
              <a:rPr lang="ru-RU" dirty="0" smtClean="0"/>
              <a:t> числом </a:t>
            </a:r>
            <a:r>
              <a:rPr lang="ru-RU" dirty="0" err="1" smtClean="0"/>
              <a:t>рядків</a:t>
            </a:r>
            <a:r>
              <a:rPr lang="ru-RU" dirty="0" smtClean="0"/>
              <a:t>;</a:t>
            </a:r>
            <a:endParaRPr lang="uk-UA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dirty="0" smtClean="0"/>
              <a:t> обробка декількох документів одночасно;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smtClean="0"/>
              <a:t>перевірка правопису;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smtClean="0"/>
              <a:t>імпорт даних з інших програм;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вставки в текст формул, </a:t>
            </a:r>
            <a:r>
              <a:rPr lang="ru-RU" dirty="0" err="1" smtClean="0"/>
              <a:t>таблиць</a:t>
            </a:r>
            <a:r>
              <a:rPr lang="ru-RU" dirty="0" smtClean="0"/>
              <a:t>, </a:t>
            </a:r>
            <a:r>
              <a:rPr lang="ru-RU" dirty="0" err="1" smtClean="0"/>
              <a:t>малюнків</a:t>
            </a:r>
            <a:r>
              <a:rPr lang="ru-RU" dirty="0" smtClean="0"/>
              <a:t>;</a:t>
            </a:r>
            <a:endParaRPr lang="uk-UA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готових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шаблонів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lnSpc>
                <a:spcPct val="150000"/>
              </a:lnSpc>
              <a:buNone/>
            </a:pPr>
            <a:endParaRPr lang="uk-UA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1026" name="Picture 2" descr="http://www.kinopoiska.net/wp-content/uploads/2014/04/%D1%80%D0%B5%D0%B4%D0%B0%D0%BA%D1%82%D0%BE%D1%80-%D1%82%D0%B5%D0%BA%D1%81%D1%82%D0%B0-wo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5589240"/>
            <a:ext cx="2520280" cy="1149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</p:spPr>
        <p:txBody>
          <a:bodyPr/>
          <a:lstStyle/>
          <a:p>
            <a:pPr algn="l">
              <a:buNone/>
            </a:pPr>
            <a:r>
              <a:rPr lang="uk-UA" sz="3600" dirty="0" smtClean="0"/>
              <a:t>Структура вікна </a:t>
            </a:r>
            <a:r>
              <a:rPr lang="en-US" sz="3600" dirty="0" smtClean="0"/>
              <a:t>M</a:t>
            </a:r>
            <a:r>
              <a:rPr lang="en-US" sz="3600" dirty="0" smtClean="0"/>
              <a:t>icrosoft Word 2007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755576" y="1484784"/>
            <a:ext cx="6400800" cy="34747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7410" name="Picture 2" descr="http://informatic-10.at.ua/urok22/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24744"/>
            <a:ext cx="7560840" cy="53887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</TotalTime>
  <Words>196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Об’єкти текстового редактора та їх властивості. Правила техніки безпеки при роботі на ПК</vt:lpstr>
      <vt:lpstr>Правила техніки безпеки при роботі на ПК</vt:lpstr>
      <vt:lpstr>Текстовий редактор</vt:lpstr>
      <vt:lpstr>Основні властивості текстового редактора Microsoft Word</vt:lpstr>
      <vt:lpstr>Структура вікна Microsoft Word 2007</vt:lpstr>
    </vt:vector>
  </TitlesOfParts>
  <Company>БСШ №1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Об’єкти текстового редактора та їх властивості. Правила техніки безпеки при роботі на ПК</dc:title>
  <dc:creator>Вчитель</dc:creator>
  <cp:lastModifiedBy>Учень</cp:lastModifiedBy>
  <cp:revision>7</cp:revision>
  <dcterms:created xsi:type="dcterms:W3CDTF">2015-09-01T04:56:15Z</dcterms:created>
  <dcterms:modified xsi:type="dcterms:W3CDTF">2015-09-01T10:55:36Z</dcterms:modified>
</cp:coreProperties>
</file>