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DD6-48F7-4F61-BFB8-1E63F27291C6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81B5EB9-5E52-455B-B366-65E07F65D7D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DD6-48F7-4F61-BFB8-1E63F27291C6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5EB9-5E52-455B-B366-65E07F65D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DD6-48F7-4F61-BFB8-1E63F27291C6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5EB9-5E52-455B-B366-65E07F65D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DD6-48F7-4F61-BFB8-1E63F27291C6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5EB9-5E52-455B-B366-65E07F65D7D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DD6-48F7-4F61-BFB8-1E63F27291C6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81B5EB9-5E52-455B-B366-65E07F65D7D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DD6-48F7-4F61-BFB8-1E63F27291C6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5EB9-5E52-455B-B366-65E07F65D7D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DD6-48F7-4F61-BFB8-1E63F27291C6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5EB9-5E52-455B-B366-65E07F65D7D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DD6-48F7-4F61-BFB8-1E63F27291C6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5EB9-5E52-455B-B366-65E07F65D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DD6-48F7-4F61-BFB8-1E63F27291C6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5EB9-5E52-455B-B366-65E07F65D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DD6-48F7-4F61-BFB8-1E63F27291C6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5EB9-5E52-455B-B366-65E07F65D7D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DD6-48F7-4F61-BFB8-1E63F27291C6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81B5EB9-5E52-455B-B366-65E07F65D7D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AD0CDD6-48F7-4F61-BFB8-1E63F27291C6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81B5EB9-5E52-455B-B366-65E07F65D7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8229600" cy="1470025"/>
          </a:xfrm>
        </p:spPr>
        <p:txBody>
          <a:bodyPr/>
          <a:lstStyle/>
          <a:p>
            <a:r>
              <a:rPr lang="uk-UA" dirty="0" smtClean="0"/>
              <a:t>Запис даних на оптичні носії.</a:t>
            </a:r>
            <a:br>
              <a:rPr lang="uk-UA" dirty="0" smtClean="0"/>
            </a:br>
            <a:r>
              <a:rPr lang="uk-UA" dirty="0" smtClean="0"/>
              <a:t>Форматування та копіювання дисків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pPr algn="ctr"/>
            <a:r>
              <a:rPr lang="uk-UA" b="1" dirty="0" smtClean="0"/>
              <a:t>Запис даних на оптичні носії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Вставити у пристрій диск для запису;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Відкрити вікно </a:t>
            </a:r>
            <a:r>
              <a:rPr lang="uk-UA" b="1" dirty="0" err="1" smtClean="0"/>
              <a:t>“Мій</a:t>
            </a:r>
            <a:r>
              <a:rPr lang="uk-UA" b="1" dirty="0" smtClean="0"/>
              <a:t> </a:t>
            </a:r>
            <a:r>
              <a:rPr lang="uk-UA" b="1" dirty="0" err="1" smtClean="0"/>
              <a:t>комп</a:t>
            </a:r>
            <a:r>
              <a:rPr lang="en-US" b="1" dirty="0" smtClean="0"/>
              <a:t>’</a:t>
            </a:r>
            <a:r>
              <a:rPr lang="uk-UA" b="1" dirty="0" err="1" smtClean="0"/>
              <a:t>ютер”</a:t>
            </a:r>
            <a:r>
              <a:rPr lang="uk-UA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Відкрити вікно оптичного диска </a:t>
            </a:r>
            <a:r>
              <a:rPr lang="uk-UA" b="1" dirty="0" smtClean="0"/>
              <a:t>(Е:) </a:t>
            </a:r>
            <a:r>
              <a:rPr lang="uk-UA" dirty="0" smtClean="0"/>
              <a:t>або </a:t>
            </a:r>
            <a:r>
              <a:rPr lang="uk-UA" b="1" dirty="0" smtClean="0"/>
              <a:t>(</a:t>
            </a:r>
            <a:r>
              <a:rPr lang="en-US" b="1" dirty="0" smtClean="0"/>
              <a:t>F:</a:t>
            </a:r>
            <a:r>
              <a:rPr lang="uk-UA" b="1" dirty="0" smtClean="0"/>
              <a:t>)</a:t>
            </a:r>
            <a:r>
              <a:rPr lang="en-US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Відкрити вікно папки, яка містить потрібні дані;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Виділити файли і папки, які потрібно записати і виконати команду </a:t>
            </a:r>
            <a:r>
              <a:rPr lang="uk-UA" b="1" dirty="0" smtClean="0"/>
              <a:t>Копіювати</a:t>
            </a:r>
            <a:r>
              <a:rPr lang="uk-UA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У вікні оптичного диска вибрати команду </a:t>
            </a:r>
            <a:r>
              <a:rPr lang="uk-UA" b="1" dirty="0" smtClean="0"/>
              <a:t>Вставити</a:t>
            </a:r>
            <a:r>
              <a:rPr lang="uk-UA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uk-UA" b="1" dirty="0" smtClean="0"/>
              <a:t>Файл/Записати ці файли на компакт-диск</a:t>
            </a:r>
            <a:r>
              <a:rPr lang="uk-UA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uk-UA" b="1" dirty="0" smtClean="0"/>
              <a:t>Далі/</a:t>
            </a:r>
            <a:r>
              <a:rPr lang="uk-UA" b="1" dirty="0" err="1" smtClean="0"/>
              <a:t>Далі</a:t>
            </a:r>
            <a:r>
              <a:rPr lang="uk-UA" b="1" dirty="0" smtClean="0"/>
              <a:t>/Готово</a:t>
            </a:r>
            <a:r>
              <a:rPr lang="uk-U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pPr algn="ctr"/>
            <a:r>
              <a:rPr lang="uk-UA" b="1" dirty="0" smtClean="0"/>
              <a:t>Запис даних на оптичні носії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 smtClean="0"/>
              <a:t>Оптичні диски</a:t>
            </a:r>
          </a:p>
          <a:p>
            <a:pPr algn="ctr">
              <a:buNone/>
            </a:pPr>
            <a:endParaRPr lang="uk-UA" dirty="0" smtClean="0"/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b="1" i="1" dirty="0" smtClean="0"/>
              <a:t>    CD- </a:t>
            </a:r>
            <a:r>
              <a:rPr lang="uk-UA" b="1" i="1" dirty="0" smtClean="0"/>
              <a:t>диски</a:t>
            </a:r>
            <a:r>
              <a:rPr lang="en-US" b="1" i="1" dirty="0" smtClean="0"/>
              <a:t>                                DVD-</a:t>
            </a:r>
            <a:r>
              <a:rPr lang="uk-UA" b="1" i="1" dirty="0" smtClean="0"/>
              <a:t>диски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en-US" dirty="0" smtClean="0"/>
              <a:t>       CD-R         CD-RW                     DVD-R      DVD-RW</a:t>
            </a:r>
          </a:p>
          <a:p>
            <a:pPr>
              <a:buNone/>
            </a:pPr>
            <a:r>
              <a:rPr lang="uk-UA" b="1" i="1" dirty="0" smtClean="0">
                <a:solidFill>
                  <a:srgbClr val="FF0000"/>
                </a:solidFill>
              </a:rPr>
              <a:t>Увага!</a:t>
            </a:r>
            <a:endParaRPr lang="en-US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sz="2400" dirty="0" smtClean="0"/>
              <a:t>        </a:t>
            </a:r>
            <a:r>
              <a:rPr lang="uk-UA" sz="2400" i="1" dirty="0" smtClean="0">
                <a:solidFill>
                  <a:srgbClr val="C00000"/>
                </a:solidFill>
              </a:rPr>
              <a:t>Не слід переривати процес запису на диск! Це, як правило, призводить до пошкодження оптичного диска, який стає непридатним для подальшого використання.</a:t>
            </a:r>
            <a:endParaRPr lang="ru-RU" sz="2400" i="1" dirty="0">
              <a:solidFill>
                <a:srgbClr val="C0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915816" y="1916832"/>
            <a:ext cx="172819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932040" y="1916832"/>
            <a:ext cx="172819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1907704" y="2852936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915816" y="2852936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948264" y="2852936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5940152" y="2852936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Форматування дисків і пристроїв </a:t>
            </a:r>
            <a:r>
              <a:rPr lang="uk-UA" b="1" dirty="0" err="1" smtClean="0"/>
              <a:t>флеш-пам</a:t>
            </a:r>
            <a:r>
              <a:rPr lang="en-US" b="1" dirty="0" smtClean="0"/>
              <a:t>’</a:t>
            </a:r>
            <a:r>
              <a:rPr lang="uk-UA" b="1" dirty="0" smtClean="0"/>
              <a:t>яті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b="1" dirty="0" smtClean="0"/>
              <a:t>Форматування</a:t>
            </a:r>
            <a:r>
              <a:rPr lang="uk-UA" dirty="0" smtClean="0"/>
              <a:t> – це процес підготовки диска до запису.</a:t>
            </a:r>
          </a:p>
          <a:p>
            <a:pPr>
              <a:buNone/>
            </a:pPr>
            <a:r>
              <a:rPr lang="uk-UA" b="1" i="1" dirty="0" smtClean="0"/>
              <a:t>Процес форматування: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Відкрити вікно </a:t>
            </a:r>
            <a:r>
              <a:rPr lang="uk-UA" b="1" dirty="0" smtClean="0"/>
              <a:t>Мій </a:t>
            </a:r>
            <a:r>
              <a:rPr lang="uk-UA" b="1" dirty="0" err="1" smtClean="0"/>
              <a:t>комп</a:t>
            </a:r>
            <a:r>
              <a:rPr lang="en-US" b="1" dirty="0" smtClean="0"/>
              <a:t>’</a:t>
            </a:r>
            <a:r>
              <a:rPr lang="uk-UA" b="1" dirty="0" err="1" smtClean="0"/>
              <a:t>ютер</a:t>
            </a:r>
            <a:r>
              <a:rPr lang="uk-UA" dirty="0" smtClean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Вибрати диск, який потрібно форматувати;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Виконати </a:t>
            </a:r>
            <a:r>
              <a:rPr lang="uk-UA" b="1" dirty="0" smtClean="0"/>
              <a:t>Файл/Форматувати</a:t>
            </a:r>
            <a:r>
              <a:rPr lang="uk-UA" dirty="0" smtClean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Установити значення параметрів форматування:</a:t>
            </a:r>
          </a:p>
          <a:p>
            <a:pPr marL="514350" indent="198438"/>
            <a:r>
              <a:rPr lang="uk-UA" b="1" i="1" dirty="0" smtClean="0"/>
              <a:t>місткість </a:t>
            </a:r>
            <a:r>
              <a:rPr lang="uk-UA" dirty="0" smtClean="0"/>
              <a:t>– максимальний розмір даних, що можуть</a:t>
            </a:r>
          </a:p>
          <a:p>
            <a:pPr marL="514350" indent="198438">
              <a:buNone/>
            </a:pPr>
            <a:r>
              <a:rPr lang="uk-UA" dirty="0" smtClean="0"/>
              <a:t>бути </a:t>
            </a:r>
            <a:r>
              <a:rPr lang="uk-UA" dirty="0" smtClean="0"/>
              <a:t>записані на цей диск;</a:t>
            </a:r>
            <a:endParaRPr lang="uk-UA" dirty="0" smtClean="0"/>
          </a:p>
          <a:p>
            <a:pPr marL="514350" indent="198438"/>
            <a:r>
              <a:rPr lang="uk-UA" b="1" i="1" dirty="0" smtClean="0"/>
              <a:t>ф</a:t>
            </a:r>
            <a:r>
              <a:rPr lang="uk-UA" b="1" i="1" dirty="0" smtClean="0"/>
              <a:t>айлова система </a:t>
            </a:r>
            <a:r>
              <a:rPr lang="uk-UA" dirty="0" smtClean="0"/>
              <a:t>– систему </a:t>
            </a:r>
            <a:r>
              <a:rPr lang="en-US" b="1" dirty="0" smtClean="0"/>
              <a:t>FAT</a:t>
            </a:r>
            <a:r>
              <a:rPr lang="en-US" dirty="0" smtClean="0"/>
              <a:t> </a:t>
            </a:r>
            <a:r>
              <a:rPr lang="uk-UA" dirty="0" smtClean="0"/>
              <a:t>або </a:t>
            </a:r>
            <a:r>
              <a:rPr lang="en-US" b="1" dirty="0" smtClean="0"/>
              <a:t>NTFS</a:t>
            </a:r>
            <a:r>
              <a:rPr lang="en-US" dirty="0" smtClean="0"/>
              <a:t>;</a:t>
            </a:r>
          </a:p>
          <a:p>
            <a:pPr marL="514350" indent="198438"/>
            <a:r>
              <a:rPr lang="uk-UA" b="1" i="1" dirty="0" smtClean="0"/>
              <a:t>р</a:t>
            </a:r>
            <a:r>
              <a:rPr lang="uk-UA" b="1" i="1" dirty="0" smtClean="0"/>
              <a:t>озмір кластера</a:t>
            </a:r>
            <a:r>
              <a:rPr lang="uk-UA" dirty="0" smtClean="0"/>
              <a:t>;</a:t>
            </a:r>
          </a:p>
          <a:p>
            <a:pPr marL="514350" indent="198438"/>
            <a:r>
              <a:rPr lang="uk-UA" b="1" i="1" dirty="0" smtClean="0"/>
              <a:t>м</a:t>
            </a:r>
            <a:r>
              <a:rPr lang="uk-UA" b="1" i="1" dirty="0" smtClean="0"/>
              <a:t>ітка тому </a:t>
            </a:r>
            <a:r>
              <a:rPr lang="uk-UA" dirty="0" smtClean="0"/>
              <a:t>– </a:t>
            </a:r>
            <a:r>
              <a:rPr lang="uk-UA" dirty="0" err="1" smtClean="0"/>
              <a:t>ім</a:t>
            </a:r>
            <a:r>
              <a:rPr lang="en-US" dirty="0" smtClean="0"/>
              <a:t>’</a:t>
            </a:r>
            <a:r>
              <a:rPr lang="uk-UA" dirty="0" smtClean="0"/>
              <a:t>я диска, яке задає користувач для</a:t>
            </a:r>
          </a:p>
          <a:p>
            <a:pPr marL="514350" indent="198438">
              <a:buNone/>
            </a:pPr>
            <a:r>
              <a:rPr lang="uk-UA" dirty="0" smtClean="0"/>
              <a:t>зручності розпізнавання дисків;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Форматування дисків і пристроїв </a:t>
            </a:r>
            <a:r>
              <a:rPr lang="uk-UA" b="1" dirty="0" err="1" smtClean="0"/>
              <a:t>флеш-пам</a:t>
            </a:r>
            <a:r>
              <a:rPr lang="en-US" b="1" dirty="0" smtClean="0"/>
              <a:t>’</a:t>
            </a:r>
            <a:r>
              <a:rPr lang="uk-UA" b="1" dirty="0" smtClean="0"/>
              <a:t>яті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5</a:t>
            </a:r>
            <a:r>
              <a:rPr lang="uk-UA" dirty="0" smtClean="0"/>
              <a:t>) Вибрати спосіб форматування:</a:t>
            </a:r>
          </a:p>
          <a:p>
            <a:pPr marL="542925" indent="84138"/>
            <a:r>
              <a:rPr lang="uk-UA" dirty="0" smtClean="0"/>
              <a:t> </a:t>
            </a:r>
            <a:r>
              <a:rPr lang="uk-UA" b="1" i="1" dirty="0" smtClean="0"/>
              <a:t>швидкий</a:t>
            </a:r>
            <a:r>
              <a:rPr lang="uk-UA" dirty="0" smtClean="0"/>
              <a:t> – здійснюється шляхом очищення змісту диска (кореневої папки) без очищення його вмісту;</a:t>
            </a:r>
          </a:p>
          <a:p>
            <a:pPr marL="542925" indent="84138"/>
            <a:r>
              <a:rPr lang="uk-UA" b="1" i="1" dirty="0" smtClean="0"/>
              <a:t> </a:t>
            </a:r>
            <a:r>
              <a:rPr lang="uk-UA" b="1" i="1" dirty="0" smtClean="0"/>
              <a:t>з використанням стискання </a:t>
            </a:r>
            <a:r>
              <a:rPr lang="uk-UA" dirty="0" smtClean="0"/>
              <a:t>– у цьому режимі дані перед записом на диск попередньо стискаються.</a:t>
            </a:r>
          </a:p>
          <a:p>
            <a:pPr marL="0" indent="0">
              <a:buNone/>
            </a:pPr>
            <a:r>
              <a:rPr lang="uk-UA" dirty="0" smtClean="0"/>
              <a:t>6) Вибрати кнопку </a:t>
            </a:r>
            <a:r>
              <a:rPr lang="uk-UA" b="1" dirty="0" smtClean="0"/>
              <a:t>Почати</a:t>
            </a:r>
            <a:r>
              <a:rPr lang="uk-UA" dirty="0" smtClean="0"/>
              <a:t>;</a:t>
            </a:r>
          </a:p>
          <a:p>
            <a:pPr marL="0" indent="0">
              <a:buNone/>
            </a:pPr>
            <a:r>
              <a:rPr lang="uk-UA" dirty="0" smtClean="0"/>
              <a:t>7) Підтвердити виконання операції форматування.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b="1" i="1" dirty="0" smtClean="0">
                <a:solidFill>
                  <a:srgbClr val="FF0000"/>
                </a:solidFill>
              </a:rPr>
              <a:t>Увага!</a:t>
            </a:r>
          </a:p>
          <a:p>
            <a:pPr marL="0" indent="0">
              <a:buNone/>
            </a:pPr>
            <a:r>
              <a:rPr lang="uk-UA" dirty="0" smtClean="0"/>
              <a:t>   </a:t>
            </a:r>
            <a:r>
              <a:rPr lang="uk-UA" i="1" dirty="0" smtClean="0">
                <a:solidFill>
                  <a:srgbClr val="C00000"/>
                </a:solidFill>
              </a:rPr>
              <a:t>Операція форматування небезпечна, і її помилкове виконання, особливо для жорсткого диска, може призвести до втрати даних.</a:t>
            </a:r>
          </a:p>
          <a:p>
            <a:pPr marL="0" indent="0">
              <a:buNone/>
            </a:pPr>
            <a:r>
              <a:rPr lang="uk-UA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pPr algn="ctr"/>
            <a:r>
              <a:rPr lang="uk-UA" dirty="0" smtClean="0"/>
              <a:t>Копіювання дисків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</a:t>
            </a:r>
            <a:r>
              <a:rPr lang="uk-UA" b="1" i="1" dirty="0" smtClean="0"/>
              <a:t> Копіювання </a:t>
            </a:r>
            <a:r>
              <a:rPr lang="uk-UA" dirty="0" smtClean="0"/>
              <a:t>засобами ОС дає змогу створювати копії тільки гнучких дисків і за певних умов оптичних дисків!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i="1" dirty="0" smtClean="0">
                <a:solidFill>
                  <a:srgbClr val="FF0000"/>
                </a:solidFill>
              </a:rPr>
              <a:t>Увага!</a:t>
            </a:r>
          </a:p>
          <a:p>
            <a:pPr>
              <a:buNone/>
            </a:pPr>
            <a:r>
              <a:rPr lang="uk-UA" dirty="0" smtClean="0"/>
              <a:t>      </a:t>
            </a:r>
            <a:r>
              <a:rPr lang="uk-UA" i="1" dirty="0" smtClean="0">
                <a:solidFill>
                  <a:srgbClr val="C00000"/>
                </a:solidFill>
              </a:rPr>
              <a:t>При копіюванні дисків можуть порушуватися чиїсь авторські чи майнові права, що переслідується відповідно до законодавства України.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180</TotalTime>
  <Words>328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Запис даних на оптичні носії. Форматування та копіювання дисків</vt:lpstr>
      <vt:lpstr>Запис даних на оптичні носії</vt:lpstr>
      <vt:lpstr>Запис даних на оптичні носії</vt:lpstr>
      <vt:lpstr>Форматування дисків і пристроїв флеш-пам’яті</vt:lpstr>
      <vt:lpstr>Форматування дисків і пристроїв флеш-пам’яті</vt:lpstr>
      <vt:lpstr>Копіювання дисків</vt:lpstr>
    </vt:vector>
  </TitlesOfParts>
  <Company>БСШ №1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Запис даних на оптичні носії. Форматування та копіювання дисків</dc:title>
  <dc:creator>Вчитель</dc:creator>
  <cp:lastModifiedBy>Вчитель</cp:lastModifiedBy>
  <cp:revision>10</cp:revision>
  <dcterms:created xsi:type="dcterms:W3CDTF">2012-12-14T08:45:20Z</dcterms:created>
  <dcterms:modified xsi:type="dcterms:W3CDTF">2012-12-14T11:45:30Z</dcterms:modified>
</cp:coreProperties>
</file>