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2753B4-2796-4140-810B-ACC751CCFBCE}" type="datetimeFigureOut">
              <a:rPr lang="uk-UA" smtClean="0"/>
              <a:t>08.12.2012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0201DD-935A-4D6E-9505-7725624FB36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142873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002060"/>
                </a:solidFill>
              </a:rPr>
              <a:t>Стиснення та архівація даних</a:t>
            </a:r>
            <a:endParaRPr lang="uk-UA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/>
            <a:r>
              <a:rPr lang="uk-UA" sz="3600" b="1" dirty="0" smtClean="0"/>
              <a:t>Архівація даних</a:t>
            </a:r>
            <a:endParaRPr lang="uk-UA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Стиснення даних </a:t>
            </a:r>
            <a:r>
              <a:rPr lang="uk-UA" dirty="0" smtClean="0"/>
              <a:t>– це процес перекодування даних, який здійснюється з метою зменшення розмірів файлів.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Архівація</a:t>
            </a:r>
            <a:r>
              <a:rPr lang="uk-UA" dirty="0" smtClean="0"/>
              <a:t> – це процес стиснення даних, який використовується за допомогою спеціальних програм.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714884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857760"/>
            <a:ext cx="1785950" cy="129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pPr algn="ctr"/>
            <a:r>
              <a:rPr lang="uk-UA" sz="3600" b="1" dirty="0" smtClean="0"/>
              <a:t>Архіватори</a:t>
            </a:r>
            <a:endParaRPr lang="uk-UA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Архіватори</a:t>
            </a:r>
            <a:r>
              <a:rPr lang="uk-UA" dirty="0" smtClean="0"/>
              <a:t> – це програми, які використовуються для виконання архівації.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>
                <a:solidFill>
                  <a:srgbClr val="FF0000"/>
                </a:solidFill>
              </a:rPr>
              <a:t>Назви програм - </a:t>
            </a:r>
            <a:r>
              <a:rPr lang="uk-UA" b="1" dirty="0" err="1" smtClean="0">
                <a:solidFill>
                  <a:srgbClr val="FF0000"/>
                </a:solidFill>
              </a:rPr>
              <a:t>архіваторів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dirty="0" smtClean="0"/>
              <a:t>     ZIP                   RAR                 ARJ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WinZIP</a:t>
            </a:r>
            <a:r>
              <a:rPr lang="en-US" dirty="0" smtClean="0"/>
              <a:t>             </a:t>
            </a:r>
            <a:r>
              <a:rPr lang="en-US" dirty="0" err="1" smtClean="0"/>
              <a:t>WinRAR</a:t>
            </a:r>
            <a:r>
              <a:rPr lang="en-US" dirty="0" smtClean="0"/>
              <a:t>         </a:t>
            </a:r>
            <a:r>
              <a:rPr lang="en-US" dirty="0" err="1" smtClean="0"/>
              <a:t>ARJFolder</a:t>
            </a:r>
            <a:endParaRPr lang="uk-U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643446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572008"/>
            <a:ext cx="30575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4857760"/>
            <a:ext cx="164727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err="1" smtClean="0"/>
              <a:t>Розархівація</a:t>
            </a:r>
            <a:endParaRPr lang="uk-UA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err="1" smtClean="0">
                <a:solidFill>
                  <a:srgbClr val="C00000"/>
                </a:solidFill>
              </a:rPr>
              <a:t>Розархівація</a:t>
            </a:r>
            <a:r>
              <a:rPr lang="uk-UA" dirty="0" smtClean="0"/>
              <a:t> – це процес, в результаті якого файл набуває характеристик, які він мав до архівації.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214686"/>
            <a:ext cx="290573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214686"/>
            <a:ext cx="368967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80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Стиснення та архівація даних</vt:lpstr>
      <vt:lpstr>Архівація даних</vt:lpstr>
      <vt:lpstr>Архіватори</vt:lpstr>
      <vt:lpstr>Розархівація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Стиснення та архівація даних</dc:title>
  <dc:creator>БСШ№№1</dc:creator>
  <cp:lastModifiedBy>БСШ№№1</cp:lastModifiedBy>
  <cp:revision>5</cp:revision>
  <dcterms:created xsi:type="dcterms:W3CDTF">2012-12-08T14:20:22Z</dcterms:created>
  <dcterms:modified xsi:type="dcterms:W3CDTF">2012-12-08T14:56:33Z</dcterms:modified>
</cp:coreProperties>
</file>