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2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A61317-2844-49C6-8484-0477FFF958C2}" type="datetimeFigureOut">
              <a:rPr lang="ru-RU" smtClean="0"/>
              <a:pPr/>
              <a:t>01.12.2013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CE3622-BD4F-4684-9CE9-044DB591A75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851648" cy="18288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Текстовий редактор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3554" name="Picture 2" descr="https://encrypted-tbn3.gstatic.com/images?q=tbn:ANd9GcQmELsHA5PtlM1GJVWAbkYbesMHZgOnt7yZ1IuIlVQWGTcV4a26K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572008"/>
            <a:ext cx="2714625" cy="1685926"/>
          </a:xfrm>
          <a:prstGeom prst="rect">
            <a:avLst/>
          </a:prstGeom>
          <a:noFill/>
        </p:spPr>
      </p:pic>
      <p:pic>
        <p:nvPicPr>
          <p:cNvPr id="23556" name="Picture 4" descr="https://encrypted-tbn2.gstatic.com/images?q=tbn:ANd9GcS_yrb-_s8vgzVsdmeKwEfsqUIWogZ-ZlbBa_1e8LOfQjXavV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4572008"/>
            <a:ext cx="1714512" cy="1714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pPr algn="ctr"/>
            <a:r>
              <a:rPr lang="uk-UA" b="1" dirty="0" smtClean="0"/>
              <a:t>Текстовий редактор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>
                <a:solidFill>
                  <a:srgbClr val="C00000"/>
                </a:solidFill>
              </a:rPr>
              <a:t>      Текстовий редактор </a:t>
            </a:r>
            <a:r>
              <a:rPr lang="uk-UA" dirty="0" smtClean="0"/>
              <a:t>– це програма призначена для створення, редагування та друку текстових документів.</a:t>
            </a:r>
          </a:p>
          <a:p>
            <a:pPr>
              <a:lnSpc>
                <a:spcPct val="150000"/>
              </a:lnSpc>
              <a:buNone/>
            </a:pPr>
            <a:r>
              <a:rPr lang="uk-UA" b="1" dirty="0" smtClean="0">
                <a:solidFill>
                  <a:srgbClr val="002060"/>
                </a:solidFill>
              </a:rPr>
              <a:t>Назви текстових  редакторів: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Microsoft Word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Word Perfect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Open Writer</a:t>
            </a:r>
          </a:p>
          <a:p>
            <a:pPr>
              <a:lnSpc>
                <a:spcPct val="150000"/>
              </a:lnSpc>
              <a:buNone/>
            </a:pPr>
            <a:r>
              <a:rPr lang="uk-UA" dirty="0" smtClean="0"/>
              <a:t>Лексикон</a:t>
            </a:r>
            <a:endParaRPr lang="ru-RU" dirty="0"/>
          </a:p>
        </p:txBody>
      </p:sp>
      <p:pic>
        <p:nvPicPr>
          <p:cNvPr id="26626" name="Picture 2" descr="https://encrypted-tbn1.gstatic.com/images?q=tbn:ANd9GcS3T_4Yoxo_CW4QzhM2KEdKRnnNbbKDWRkGOtK4Ku3pDmH3dd2f_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714752"/>
            <a:ext cx="730470" cy="714380"/>
          </a:xfrm>
          <a:prstGeom prst="rect">
            <a:avLst/>
          </a:prstGeom>
          <a:noFill/>
        </p:spPr>
      </p:pic>
      <p:pic>
        <p:nvPicPr>
          <p:cNvPr id="26628" name="Picture 4" descr="https://encrypted-tbn3.gstatic.com/images?q=tbn:ANd9GcTCwtDp5JPQi2_sPVRWyRX-0tfqQm557S-ITshoTpxIqgykQ04d1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929066"/>
            <a:ext cx="1714512" cy="1714512"/>
          </a:xfrm>
          <a:prstGeom prst="rect">
            <a:avLst/>
          </a:prstGeom>
          <a:noFill/>
        </p:spPr>
      </p:pic>
      <p:pic>
        <p:nvPicPr>
          <p:cNvPr id="26630" name="Picture 6" descr="https://encrypted-tbn1.gstatic.com/images?q=tbn:ANd9GcTmOWF7J4jE1ODZEkPoMhI8eJVHqHtqcBDM2FQv4Ltd2_zDWnnZ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5000636"/>
            <a:ext cx="714389" cy="714389"/>
          </a:xfrm>
          <a:prstGeom prst="rect">
            <a:avLst/>
          </a:prstGeom>
          <a:noFill/>
        </p:spPr>
      </p:pic>
      <p:pic>
        <p:nvPicPr>
          <p:cNvPr id="26632" name="Picture 8" descr="https://encrypted-tbn1.gstatic.com/images?q=tbn:ANd9GcSUQY7fjl3fYUuwdTy_nWi69RUaK1IjlTRI_Q4F2I1XU9SYPSn7W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38584" y="5715016"/>
            <a:ext cx="847664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>Функції текстового редактора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Уведення тексту;</a:t>
            </a:r>
          </a:p>
          <a:p>
            <a:r>
              <a:rPr lang="uk-UA" dirty="0" smtClean="0"/>
              <a:t>Редагування тексту (внесення змін до тексту, виправлень та доповнень); </a:t>
            </a:r>
          </a:p>
          <a:p>
            <a:r>
              <a:rPr lang="uk-UA" dirty="0" smtClean="0"/>
              <a:t>Форматування тексту (зміна зовнішнього вигляду тексту);</a:t>
            </a:r>
          </a:p>
          <a:p>
            <a:r>
              <a:rPr lang="uk-UA" dirty="0" smtClean="0"/>
              <a:t>Відтворення тексту </a:t>
            </a:r>
          </a:p>
          <a:p>
            <a:pPr>
              <a:buNone/>
            </a:pPr>
            <a:r>
              <a:rPr lang="uk-UA" dirty="0" smtClean="0"/>
              <a:t>(виведення тексту на </a:t>
            </a:r>
          </a:p>
          <a:p>
            <a:pPr>
              <a:buNone/>
            </a:pPr>
            <a:r>
              <a:rPr lang="uk-UA" dirty="0" smtClean="0"/>
              <a:t>екран або на принтер). </a:t>
            </a:r>
            <a:endParaRPr lang="ru-RU" dirty="0"/>
          </a:p>
        </p:txBody>
      </p:sp>
      <p:sp>
        <p:nvSpPr>
          <p:cNvPr id="27650" name="AutoShape 2" descr="data:image/jpeg;base64,/9j/4AAQSkZJRgABAQAAAQABAAD/2wCEAAkGBhQSEBQUEBIUEA8VDxQUEBUQFRUPFBAUFBUVFBQUFBUXHCYeFxkjGRQUHy8gJScpLCwsFR4xNTAqNSYrLCkBCQoKDgwOFw8PFykcHRwpKSkpKS0pKSkpKikpKSkpKSkpLCksKSkpKSkpKSkpKSkpKSkpKSksKSwpKSksKSwsLP/AABEIALcBEwMBIgACEQEDEQH/xAAcAAAABwEBAAAAAAAAAAAAAAAAAQIDBAUGBwj/xABDEAABAwIDBQUFBQYFAwUAAAABAAIDBBEFEiEGMUFRYRMiMnGRBxSBobEjQlJy0RUzYoKSwRY0Q3PxsuHwVGODosL/xAAZAQEBAQEBAQAAAAAAAAAAAAAAAQIDBAX/xAAlEQEAAgIBBAMAAgMAAAAAAAAAAQIDESESEzFRBBRBofEiMmH/2gAMAwEAAhEDEQA/AOq5koOTV0oFVk6HKj2rpiY2yN8Ubg4eXH5K5BRVEQcwtOoIIRUnBKvtIWm99P8AhT1ltjajLnhd4mOIHlw+S1KkqF0LoIKBV0aRdKBQGjSHuSe0QOIJvOEMwQG5NPRuI5pp02XU6hATkglO7wm3BQNlyLMgUSA7oiURKIlFESkEpaQQgSXIByBCOyBQcltcmglhA4HIyUkJYVDTwmHtUtwTLmqCFI1RZArF7FFljQRmjRBPNYgoJp3pQKiUVTnja4ctVJBXRg4ClgpsFKCKpZ3dhWsfubI3KfzDUfK62DTfULOYvhnbBgBs8SNLTy5/JXtK3KMt82XieKkqfQQRKA7owUlBAJd3xTYSppAG3KjtqgdyCSg0Jj3hF70RwQPvCiVJ7h80clb0Ud9TmaQBqoLBg7o8kh7U9EO6PJJc1URXBNlSHtTLmqKQiR2QsgKyKyWhZA3lQslkIWQIASggQggMJQKbSgUC0ghHdBA05qYkYpZCae1BFbGjUhrNEFBndmqnxMPmFetKxmG1GR7XDd9QVr+09DqussHwUrMmMyTNPlaSeA9eigsKF13uPBjbfzO/7fVPwu73rdRqaLs4mtPjd33+Z/8APkpdM3S/NFSELpN0V1lSroXTZKIlFNYgLsVTTNe3ebjgrSrd3So1PIHDQ3UQ5Tgk6qSYGppoT0YQLipW8k/2A5BExqW46KhsyAJBkCacdUSBZcm3NSggopvs0OyTqCBrsUOyTiCBvsUOyThSHSADUhNrrZPYpLok414O4pV0RFIRJ98d0y5tkAujBSbowUCkhwSgUEBMbojTjBogg4xsLivb0bLm74/s3/y+E+ll0fDp80TeY0K4L7McX7OpMJPdmbp+duo9RcLtWCT2cWnc7d5rp+MSu2lCmh7Sdrfus+0f8PCPidfgkF1gSdAASellLwuPLBnOj5jm/Ky3dHp8yoJEkmZxPM6Ke0WAHJQ6Rt3dAL/opl1Jagd0m6NJKiiJREoFJJUCJ23afJVdNBl3X38FYzyaHyWdpsZka7KA06neojSRi46qVC0rOQ7SuuQ5o04t1VpT4kXtBFwFdi3amKycAW5qHUNcTGA7QnvW0uFJnHBWBHbUN5pxrxzRdmOSMRBNBSMNTWTqolTUmQFrHZY2+N54nk3ms2npbpWbBW4lY5Y9XcSNfRCGWbjYDm4qtfXtjGWMa/ecd5Vc7Fi54Y0l7zuaPr0C8tsnL31w8eGqOJMb4nBx6ImYlm8DSfp6qkiaxusrg9w+63dfqeKaqcbcdG91vADRXuSz2Y3xC+qK4MF3EE8hwVHVYpmJVRU13NyrajaBrOKxbJMu9MGl23E3sNwSrmh2ha7R29YIY6HEKfDUcQVmLzXw1fDW3mHQ4qhrtxCW5qw8GKFu9WtLj5HULtXPH68VvjTHhfPjTd1HZjAcOSzk+zHavc6TEKktJ0Y1wja0cu6Lrr3KuPas0dTikUYvJI1vmVSVu39OzwkyH+EWHqVWS+zWnOoqZw7nnLvk6659tjgE1Frm7aHi8Czmci9vLqFuLVliaWj8b13tUtuhFuF3ILi/7TdwKC6ahzUVHUmORr2+Jjg5vmDdegcIrxJHHMzwvY14+I3fVeeQus+y3Fu0pjCfFC7T8j9R6G4Vgl1hze17Njd8jgHdGDV59NPirWrku7TcNB5BU2ztXa4OpyENPEX/AOPkrMNubDiiJ1G2zb8z8gnrog2wAHAWQWGgJSSUZSSFFIc5NPJT1kWVBHLVDZGAT3QdVZlijOi1UDTpGj7gTkNVp4bIxGn44wgeprnU8EbjcpV7NTa3DKHiNcIw27mtBJuXuDQABzKj09Tn8EjXNGrnMka8NHM2ScUjZLJkfH2lmjxM7Vve4EfBV9TWUtIzs42RNdmzSiJoja5w3XA32UvaKxuXTHjtktqFhWTFzQC8shA1O58vUDgFRYhjd9B3Y2juj9eqoMW2tzvNrlxNmganoAExiWytbLEx5eynDgSQ82eBpa45leKd3mdPqxSmGI6vPonENoi97YYB2kzjZrW/U8gr7DqUUrDciSoePtX8v4Gch9VVYRhcFGCYgXzubZ8rzdx55fwhRqvFyXZYw6STWzWAucfgFyiHXW454ha1eJtbc3VDWbWMG9wA80xRMZM6NlQKhk76lrDE6F7GdmTZ2Z5G9XON+xSnluYZJIXcBfO2/kV3jBaY3Lz2+XSs6iNufYz7QN4i1PM7lmX7Tyk6lWO12wM9A60hY9p8JYdTyu3eFmC1dq4qw81/kXtO9tbs3jJkldnP3dB5LZ0Ne5psVyrCJskzTwvqup4ZRvm7wYbbgSDu5rzZq6nh7Pj5Oqv+S7hrcymQFOYdszJ+Ejq7uj5q4bs3pbtYweWp+a88UtLpN6oDa4Deo7sT10KaxLD3xGzxpwI1B8iqqU2UnZqGhbi2m9V+J4kx4tJYsILH31u12huqg1PVVeJ1gDHEncCt1mdwxeI1LG4vsdLFPIxmrA7uHm06j5FEuxwwMcxpdYuLG3/pCC+rqXx+HnkLSbA4v2Fay5syT7N/83hP9VlnCjabajQ8OiqPTNFNleCtZRMub8h9dy5tsbiElXSxPyOLy3K/Q+JuhPxtf4rpWFxubEA8WdfXjpwSZSEtBFdBZaBAoXREoCRWQQuoCITLgnyU05AkJ2IKmxLaemp/308bDyzAuPk0alSNmdoGVZeYo5WxstZ8rDGJCfwA6kDmgtqg7gmw5E83cT6JqqqOzje87mMc4+TQSfotssJtFtdLT1TzHQVNSGv/AHkTnNYLAC1gLO4rk2O7SvdO5zYpoGucXZJjexPAGw0uu3UtbJJEwyBrpHMaX5KxsJuRe2S1mkXtbosN7RoGRMhd7u9z31LWjPO2oY7pYag7lm1Yt5dMeW1P9Z01uzuFR0UDJXxZpTG1z5H6luYA2byGqi7QbZMfyAtrz8lVSbaTNZ2dTEDGW5SHC1xa1lh8eqGZyaWBz2927HOkfk8WY6cNwXO1Znivh3x5axPVfmWjdXTztcaaJ72N8Tmi4H6pnYPHq4Rvlp4Y3gyOBc6J5dp93OOHRZiPHJI4y1sYiFj4JZI7XGuhUjYfHJ2wiGCKSZ7pHFojnc1xJP4B9VaY4qmb5FsnHiHQsY9q1VSRh81KwkuAtd7N/wCZqmYX7Uqmd2VmGulP3jE9j2t83GwCgO2ODmNdiskjzcOFI2UyNuNwlf8A2b6qb78QBFTsbDH92OBuUeg3qXzxXj9TH8a1+Z4hcYxsrT4g1rq2JrJQLDI4uczoXN03qlp/YlhwN3ull5NdJ2Y+QufVWtHTyNGaok7Fv4b5nn4cPipUeIxHQMJHNziSVw70z5ej68R45Ci2MpKf/L0lK08HOHaO/qfcqZMJ2jutaB/7eX+yj5onbnujP9Q/VNyU0n+nIHjocp9CsWtt0rTp/pCqpJibFsl/IooaaYfcf6FOSYpKw2c5zT1uEX7ak4ucfiuHH/XfdvzSUXPy5ZYyWEahwWXx7Z+QNL6cGVu8s++3yH3vqtI3FiRqTfzUiCsY/Q9x/wAitcSzMTDi1Vj2UkEFrgbEHQg8iOCqo8U94qIoW6tdK3P1F7ldo2l2MpqxrhOy0hFmzR6SN5G+5w6Fcwr9jpMJJnDTUt1DZWN0j/M3e09dy9OKtd8vHlm8Q1ddVBshaDYCwHTQILldTtZI55cSbk33oL2beNURWy666/2Xo/Yz2dUDKaCUU7JJXwRvc6X7U5nNDjYHQankvNjTp8V6o2Fri7DqXMwtIpoxz3Nt/ZRloYmZRZtmgbg3QD4BLzHmm+2Q7RUK7YjeL+SRVYgGNvle7oxuY+iBckEqaNqB/tCZchtJWvINu7AR9Sj/AMZzu/d4ZVu/P2cX1cr7P1sjbORv1TS7Z/8AbuIu8OHNZ/u1DR6hoKMy4q7cyii83Syn5ALRtmvuR51kZs4ViTx362GL/ZgufV7k0dhS/wDzVZVVHMZ+xYfgyy1OdIL0FTh2yNJAbxU7A78Thnd/U7VaKEZWEqE03IHVTKl2gaFYJMtVNtm93uUojaXveAwNaCSQ4jNu/hv6q5DVm9qcSlbPDDDHLMHRyyTMgc2KQsGVjO+4jKMzidCDotI5xLtPX3JfgUR/+CS/xOuqr6fETWYnQxy0TKF7ZwXMa1zC8auzEO/L810Mh/GkxaP/AG52yfSUqr2WxWOXGJITDJLIyMuZNWf5inyNDXRnoXONvNBtMRwCKVtnsDh1CweB4YIa2tihiq3xsdG0+65CGksLrOz+e4LqJaubVczaOeqkcc9TNVGRtnuyxRhrWsDmg2c82Jtra4WZtFeZdMeO2SdQnTbMxSxSGZ1XTNtY+8shu64+5ob+aiYA2Gk+yw2DvkWLyM8ruZe88PQJqoqXPsa2RznDVsLTYi+v2jtzfIa+SY/xDYFsLWws45N7vNx1K8uTJafHEPpY/jRWOeZ/hdOw4Zs1TML8WxnO49C7cPhdKfi4YMtOwRN4ne53m46rK1WLgb3KEMec8gRi99x3D4uOg9V543PiHW0RHNpaWeoL959UIpcvELLbSGWnpu3dPAe+1vZxzNkk73GzdNOSxMm1Ewf3nG3IOPmFrs3Z79PyXa46u6ksqORXGqXbUje5w+NwrzD/AGhC4B18lmaWj8WLxLqH7Qdax7w/iGb6qPM8O4AeWiocP2ojkG/XkdCrNlUDuWJag4Rbci7VLZICE25g4LMt7SqfFXM0OreRU+KqjfuOQkWIOrT0KoigpF5hm1YkdR7KaCRxe6m7zjc9nI6Nl/4WjQI0psz7aONvNBdPsS5fXh59wei7WZrL2BIuTuAC9NbJU4ipWNEgfZvA7umq477OsJbnBeAdb6ruFM1uUWA3L6z4+0sSI+0TQRqoeEqHapsIwEDmZGm0tARCdjdfzTTlAo8QDqpzGm9orm35tP7rMrC3skkJd0krLRdGzvX5apUzruPRCOYMaSbkncACTooTa5t9TlJ/GCz6rUMynBch262ppI8SlFYKl4ZHHFF7rJ2VsoL5C4hwJ7zwP5V1kSi17921yd4sFw/FfajQGeR37KZNnOZz5S3O4njqDa+h0VC4dssKJFpcVi14Tvd/+irX2PxCTEq6YOdI0RNax8mr3CR5c0uP4i1rbrN/43wiS4dhAY4tNixw0NtDpZdP9mGz0NNTPfBOKgTOaXEADsy0fuzY7xmsboNlZcVOG1VfTGSOnkkLaqoDJmyQjMwSuswseQTltob9F2OunDInuOmWN59GkrzvSbM1E1KyaGCs72YmSJwDH95xu0ZwbcN3NSYifLdLTWdwk7RbRSxFongkjkDcsmjWtdbc67XHXmn9m4Z61udkFT7sDlzU0TZSSN4ALh/dYmtfNGXMqHVFrEZZHOFjY23kg68FN2epqkw5qZ1Y0Bxze7iQsv8AyHeufbq7fYya1tv9otmaZtJK4U+LMnbE4sdLAezL7aZ8oIAVp7N4qxmHRh1XFSAOfkiqaYucAXXzFxcCb3PBZrZ/ax9MHe9y1pJbb7YSFjeuo0WvptpRJZw+1YdfELEed0mYr4ax45y8zKt9pEdbLSGJrqWta5zb+7U7mStsbhwNzy+abwKof7jFDUUlHpGGFk1NPn7ul3OY3xHfcc1f0tQDu0Fybb7dEsz6rzz8iYnw7/Ur7c/xr2aGZwNMyCnue9kfM5oHRsjbj1T1P7H2Nyl1U++mbKxu/jYk7vgtyKoI/eBxCxOa0tRgrDO02w+QWzh2vdcRZ1utlZ02CuYPFdWPbBK7YLjPL0RwZjpyEtzUsOQMg4qaIsYc1NFhUrKElyxpdmASgnhGgs6Oph9jKyJtvtYwfztH911KhrGFos9p8nNP0K8rgJ2OUjcbeRIX3NvhaesQ5G09V5cpsfmZ4JXt8nH9VYw7fVzfBVyt8nKj0q1yeZA47mk/Arzafabif/r5vgWj52UGp21rpP3ldUuHEds8D0BUHqCciMXkc2Mc5HNZ/wBRVJU7dYfGbProAeTXGX/oBXmYyPkOpfK7+IukPzWhwPYKpqCLM7NnFztNPJTZputovayZHmKj1aTYPsbu/K3eVpvZvhszQ+WcFr5Nwf4rb7u8+XBR9k/Z5DS2dbtJvxv1t+UcFuqaLKFJna6SbpueYNaXOIa0AlxOgaBqSTySrrF+1yaUYVP2IJJLGyZd4jLu8f7fFRWM2y9ucvbmPDsgp2ado9uczHi4A7m8uKg0ft7q26SwwSjjo5l/QkLl90LrSO1Unt3p3aVFCW3FnGJwdodCNbGypKpuz9S4ua6eiceAacjfIagLmF0YcrsdDj2LwoyDJjDAy+5zCD6kALquwApaSmFPT1lPU/avfftGse4vPEXPAAfBeaQ9GHIj1vjbHy0szY2Fz3Qvawtc1wzFthrdcCqaHG6aPs8tTHA24a1mVzA3oBfT9VkqTGp4j9lPLH+SR7foVd0vtLxBgt73I8cpcso/+wugoayWUkibMHa+MZdVY7P7WS0rbR5rX3XsN+ullIrdsnzj7eKF55hpjPyNlRzhrjdoLOl7hFaat9oMkzXMe0kOa4b77wU1sXXU0bSahxDs3B72WHQDQrMNaQQQdxSnRjhp56qaWJmPDqVbjkbmMbhkpnq3ytY2Em+YEG9i62t7cUjZzEa+qdMwU+Z8L8koEscRa7UFvf3m4O5YDZyt7Gpik8PZysff8rgfpdWGP18wrJ56R8jIppnSDsnEHvG/eA46lYnHX06d6/t0tuHVo30FQ48OzmpnC/Dis/sntFPUVE0EtPNJLGD3ad0bHR5XZX5hIbO1IGhWGZtlWNOlVLfq65+aLB9qJ6WqdPE4GZwcHGQZw4PIJuOanap6O9f26XtJiclOzOI6hnSoY3T4sJCoML9pDnE9ozdxbqLKsxbb2erblmawHnHdvyN1R0TLCUneA31JKTir6Wua3t1eh21hfa7wDyOit469j9xB8lwKSpN1rNhK6eecQR2c8tcW5jlvlF7ErhbD6d654ny6vmQ7RUDq+WF2WojdE7+IWB8juKmx4i08V55pp6YttbMdoiUFtYLb0Fnpa6nAxTO/C70KcbQSHcx39JXX4tm77yp8GzDOJJX09vkOMR4JMd0bvjopsGyNQ77oHmb/AEXaoMAiH3b+asYKFo3NA+CbNOOUPs1mf4if5R/crTYZ7JGaGQk+Zv8ARdKjgUuKFTYzuE7FwQgZYxfmQtJT0IHCylRxJ9rUCY4rJ0IWQVAJUDEomvY5jxmY5pa4HiCLEKW8qBWSgbzYcSdABxJQea9rtmZKOoexzHdln+yeQcr2nUWduvZURFt+nnoul7TbZsxDEYmanD6Zx7IcJnjfI7oTu6DqnMXrWSE3a0+bR+iu0cvuhdaqqoYz/pt+At9FAkwxnIjyJTYpLo8yny4eOF/qor6bqmw3mQzozEUkhULEiPtE3kQyoHQ9KD1HQursSu0S46gjwkt8iQoWZGHpsWT8QcfGGv8AztBPrvUurxds0bWSRMbk8Lou44dDcG4VH2iMSoJRp/wuJ8x+iU+YhjgfE7LfQ/dv+qjNnSzUoIxW39kUoZiDXuNgGOHxIssXa50Fz0Wr2dwxzACSQ7pwWZ4WOXfpMQhlblkDXtO8OAcD8CqWq2RpH6xPdAf4HZm/0u/VYOIOH33epT7J3j/Ud6rlPPl2jceJasbEO4VTLcLsN/qgs6zEZLfvHILPTHpvrt7aeKJTYadFHGpsLV0eYhtOnmwp1oSgqAyNSIwmmp5hQPNTgKaBSg5UOXR3SMyIuQFI5VeIQh7HNcLhzC0g8QRYqfK9QnuQcmqti2wOsxtgDomn4aOS6Li0QIVBJTDkoMg/CxyTTsHBWsfSdE0abomxkn4CFHfs6Ftfd+iHu3RNjCu2aTT9l1v/AHQckPcxyV2OeO2XPNNu2WdzXRvcxyRe6Dkmxzc7LP5pB2Wk6Lpfuo5IvdRyTZpzI7LSdEk7Ly8gun+7Dki93HJNmnLzsxNyHqgNmJvwj1XUPdxyQ7BNmnMm7KzHgApcGxzz4j6BdD7BKFN0TZpk6DZkM4a8yrqmw+ytPdjyTjadSZahEbTpQgU5lIVIjw4lZXatECCvGYPoiQ2umsKlRNKCC0weAKVYoIIFNunWgoIIHQClWKJBUHYoEFEggbewph8CNBQQKqjvwUB2F9PoiQQF+y+iScJ6I0EQBg/T6Jf7F6IkEUv9kDl9EDhQ5IkFA0/Deiiy0HREggiyUSaNKUEEUg0xQFMgggejobp9mHN5XRoIHBSAbmpXu3RBBAQoLqTFhnRBBBLiw3opcdB0QQVVLjotNyCCCMv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652" name="Picture 4" descr="http://internika.org/sites/default/files/imagecache/work_n/work_test/image_big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000504"/>
            <a:ext cx="3214710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uk-UA" sz="4200" b="1" dirty="0" smtClean="0"/>
              <a:t>Текстовий редактор </a:t>
            </a:r>
            <a:r>
              <a:rPr lang="en-US" sz="4200" b="1" dirty="0" smtClean="0"/>
              <a:t>Microsoft Word</a:t>
            </a:r>
            <a:endParaRPr lang="ru-RU" sz="4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2529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uk-UA" b="1" dirty="0" smtClean="0"/>
              <a:t>Запуск текстового редактора </a:t>
            </a:r>
            <a:r>
              <a:rPr lang="en-US" b="1" dirty="0" smtClean="0"/>
              <a:t>Microsoft Word</a:t>
            </a:r>
            <a:r>
              <a:rPr lang="uk-UA" b="1" dirty="0" smtClean="0"/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І спосіб:</a:t>
            </a:r>
          </a:p>
          <a:p>
            <a:pPr>
              <a:lnSpc>
                <a:spcPct val="150000"/>
              </a:lnSpc>
              <a:buNone/>
            </a:pPr>
            <a:r>
              <a:rPr lang="uk-UA" dirty="0" smtClean="0"/>
              <a:t>Пуск</a:t>
            </a:r>
            <a:r>
              <a:rPr lang="en-US" dirty="0" smtClean="0"/>
              <a:t>/</a:t>
            </a:r>
            <a:r>
              <a:rPr lang="uk-UA" dirty="0" smtClean="0"/>
              <a:t>Все </a:t>
            </a:r>
            <a:r>
              <a:rPr lang="uk-UA" dirty="0" err="1" smtClean="0"/>
              <a:t>программ</a:t>
            </a:r>
            <a:r>
              <a:rPr lang="ru-RU" dirty="0" err="1" smtClean="0"/>
              <a:t>ы</a:t>
            </a:r>
            <a:r>
              <a:rPr lang="en-US" dirty="0" smtClean="0"/>
              <a:t>/Microsoft Office/Microsoft Office Word</a:t>
            </a:r>
            <a:endParaRPr lang="uk-UA" dirty="0" smtClean="0"/>
          </a:p>
          <a:p>
            <a:pPr>
              <a:lnSpc>
                <a:spcPct val="150000"/>
              </a:lnSpc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ІІ спосіб:</a:t>
            </a:r>
            <a:endParaRPr lang="en-US" b="1" i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uk-UA" dirty="0" smtClean="0"/>
              <a:t>На </a:t>
            </a:r>
            <a:r>
              <a:rPr lang="ru-RU" i="1" dirty="0" smtClean="0"/>
              <a:t>Р</a:t>
            </a:r>
            <a:r>
              <a:rPr lang="uk-UA" i="1" dirty="0" err="1" smtClean="0"/>
              <a:t>обочому</a:t>
            </a:r>
            <a:r>
              <a:rPr lang="uk-UA" i="1" dirty="0" smtClean="0"/>
              <a:t> столі </a:t>
            </a:r>
            <a:r>
              <a:rPr lang="uk-UA" dirty="0" smtClean="0"/>
              <a:t>відкрити ярлик  </a:t>
            </a:r>
            <a:r>
              <a:rPr lang="en-US" dirty="0" smtClean="0"/>
              <a:t>Microsoft </a:t>
            </a:r>
            <a:endParaRPr lang="ru-RU" dirty="0" smtClean="0"/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Word</a:t>
            </a:r>
            <a:endParaRPr lang="ru-RU" dirty="0"/>
          </a:p>
        </p:txBody>
      </p:sp>
      <p:sp>
        <p:nvSpPr>
          <p:cNvPr id="28674" name="AutoShape 2" descr="data:image/jpeg;base64,/9j/4AAQSkZJRgABAQAAAQABAAD/2wCEAAkGBwgTBhQUEggWFhUXDR4YGBYYGCEdGxkZHCQcICAiIB0aKCggJB4xHh4fLTQiMTArLzEuHiIzRDMsODQtMSwBCgoKDg0OGxAQGzclICQzNCwvMSw3MDctNCwyLjc3Ly8wLDQsLSw0LCw3LDUvLCwwLCwvLDc0NywsLSw0NCwsLP/AABEIAEAAYAMBEQACEQEDEQH/xAAbAAACAwEBAQAAAAAAAAAAAAAABAEDBQYCB//EADwQAAEDAgQBBgwEBwEAAAAAAAECAxEABAUSITETBgdBUVOhFBUiMjM1YXF0gZGyVXKxwRYkN0KSs9EI/8QAGQEBAQEBAQEAAAAAAAAAAAAAAAIBAwUE/8QAMREAAQIDBgUDAwQDAAAAAAAAAAECERKhAyFBUnHwBDEyUbETImGBwdEFFCORNELh/9oADAMBAAIRAxEAPwDHr3TxwoAoAoDCa5RhQ8nD3Fe7X9K+heHhzXe/yd/QXuWePl/hbv0rPRTNvf4HoL3Dx8v8Ld+lPRTMm9/cegvc8q5RJCwFWDiZMCdP1rUsI473+MDFsFTE2zvXznEKAKAewH19bfGtfemotOh2i+CmdSap5EaskKAKAOj5UA/zU4+5Zcjrl4YQu4SLuV5SBw0hAJUSeinHWXq27WTQu++vM9NqwQ6vDOdi2dw91/8AhxxLLSDmcKk5c4EhG25r4rTglY5GzpFd7/spHEYZzsWr+F3DyOTyyLdCVKTmTOVRIJ22EVT/ANPc17Wq7mJzhOcnlarEMPtHE4KtlvjnK4oghZGhAgdBr7eE4dLFzmq6Kwpv8kPWKHtXnVJ5pFAFAPYD6+tvjWvvTUWnQ7RfBTOpNU8iNWSFAFAHR8qAd5uP6UYv+Rf+us4v/Ks946b7Iem3pU4C3xt8ckl2SGDC7vjrUNfJSkACOgTrNfa6x/mbaqtyJD6rvC8mN0BjkdcYmt1dlbgfzmVtZjUIBkwdgI3reIRjU9VyRlvTe/sE7H0Xnpwy3tsBw1htMIbXlHtgCSfaTqffXmfpzprR7u9+7/8AvyVacjFV51djzCKAKAewH19bfGtfemotOh2i+CmdSap5EaskKAKAewO1bdxhptc5VuBJjeDXHiHK2zVUOti1HPRFNZ9eBWXKDxSxbuKZuXEtvFDs5S55ELkeSfca851vavcjnOvTkelBDxyU5uV+DYmtoph1DttbhR1SAopJJ6NRHTpX0fvXOVk98qx2nIyXnA2Oavm1urDEXH7laFOZMreQkgA7nWNa6cdxjbZqNbH53v8Au8xrYGf/AOhB/L2XxB/ar/S+p2m8N9jLXkcurzq+g8sigCgHsB9fW3xrX3pqLTodovgpnUmqeRGrJCgCgGsKv0sYm08WVLCHQopTGYgdU1x4hqus1RDrYuRr0VTpcG5Y4Bb3dwtOBXBL9zxlEtpzZiZ3nYHbqrz/ANta5T7fXs+5wF+zfPYm86jEHmUuXK1pbzEQCekJMTXqcLCzska5t95wtOI93tKfFuJ/j7/+av8AtfR6jMqEfuF7FT2B3K1J4mKuLymQFEmPqa1LdESDWwMW3VcDbO9cDgFAFAPYD6+tvjWvvTUWnQ7RfBTOpNU8ijYTBkbCseqpBExNYiXquBouYQ+MXTb8Hy1EQZMQRM7THt9lc0c6WaahatbNLLUTfbaSY0JzqBSCZGUx1dPRVoj1xoSqsTCpVmbj0Z+tbK/NQyLOxOZufRH60lfmoJmZakS32R+tJX5qCLO1R1OHOm1SsMzmbUsJza5EmCrqidI30qIujCahcGwjLUpNsPF/Fygp4mUidU6DU+w9Fb75pY0J9sIwqe7WyUu7ycLIcpUSokBKQCZPUNtfdRVciRmoakqrCWoqFNx6I/WqlfmoTMztUttWQ5dJQlvVSwkSTAJ66xZ0SM1DUlVYQqOYW0E8pbdPVetg+8LAPy0qZlWzdH58Gq1Ee2Hx5M5HmK/L+9W/m3UlnJ2h2LuM2vjoKzp4iXUNpcnZohJJnbSCmOpRrglmskMPudlekwsw8z4EA28gPZn+GokCCXAdzoJTtNUqLG/ld4JRUhdzv8nlF2yloB99tU36ONlHnJCdZjfXcjQ0lVV9va4Iqf7d7yeM4Ft8a4aW94QooJIMNxoMydEmdidjSCXypd9xFbo8yUOq4igzdthwXQLivJTmZjYk6EzMxRUzJdC7UaLjfoWuYlbhxCWbgJSbN4IGwSpSzEztp11ki3qqYoVMmHZTCwRbKs7DqobdAkzEKTqJPVE/Miu1pFPcnNDiyC+1cRzEsRtVWC3WwQ48jglKjqG09Y68oSJ6wahrFRyNXkl/1Kc5FSKY3Gi2+xxZU+jwbK3wkSPJcBTJy7j+7U6VCosPnHQ6RSPxgTh926q9CmrxCSMQWXySlOZuRk33EA7Uc1ESCphdqGqsblxvMW0Wn+KWTm08OQZ6I4kz7orUus3/AF8EuvtG/TyZSFROkyOuuz2zQhgcmuhH5JzN9l31kr81DZm5ahma7HvpK/NQTMy1DM32XR10lfmoIty1CWux76SvzUEzMtQluPRd9JX5qCZuWoZm+y76SvzUEzMtQzN9l30lfmoJm5ahmb7LvpK/NQTMy1CW+x76SvzUEzMtQJb7HvpK/NQTNy1L7Fhp7E2m1JhC3kNkAwcqlAHXrgnWofZ/xORVjFFLZaQtWuRIQVP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8676" name="Picture 4" descr="http://catalog-kd.narod.ru/lessons_PC/lessons_msword/1_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5643578"/>
            <a:ext cx="857255" cy="571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ru-RU" b="1" dirty="0" smtClean="0"/>
              <a:t>Правила введення тексту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Слова </a:t>
            </a:r>
            <a:r>
              <a:rPr lang="ru-RU" dirty="0" err="1" smtClean="0"/>
              <a:t>розд</a:t>
            </a:r>
            <a:r>
              <a:rPr lang="uk-UA" dirty="0" err="1" smtClean="0"/>
              <a:t>іляються</a:t>
            </a:r>
            <a:r>
              <a:rPr lang="uk-UA" dirty="0" smtClean="0"/>
              <a:t>  </a:t>
            </a:r>
            <a:r>
              <a:rPr lang="uk-UA" dirty="0" err="1" smtClean="0"/>
              <a:t>клавішою</a:t>
            </a:r>
            <a:r>
              <a:rPr lang="uk-UA" dirty="0" smtClean="0"/>
              <a:t> </a:t>
            </a:r>
            <a:r>
              <a:rPr lang="uk-UA" b="1" dirty="0" smtClean="0"/>
              <a:t>Пробіл</a:t>
            </a:r>
            <a:r>
              <a:rPr lang="uk-UA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Знаки пунктуації приєднуються до слова перед ним і після нього ставиться пробіл (Приклад: </a:t>
            </a:r>
          </a:p>
          <a:p>
            <a:pPr>
              <a:lnSpc>
                <a:spcPct val="150000"/>
              </a:lnSpc>
              <a:buNone/>
            </a:pPr>
            <a:r>
              <a:rPr lang="uk-UA" dirty="0" smtClean="0"/>
              <a:t> </a:t>
            </a:r>
            <a:r>
              <a:rPr lang="en-US" dirty="0" smtClean="0"/>
              <a:t>  </a:t>
            </a:r>
            <a:r>
              <a:rPr lang="uk-UA" dirty="0" smtClean="0"/>
              <a:t> Діти </a:t>
            </a:r>
            <a:r>
              <a:rPr lang="uk-UA" b="1" dirty="0" smtClean="0"/>
              <a:t>радіють, що </a:t>
            </a:r>
            <a:r>
              <a:rPr lang="uk-UA" dirty="0" smtClean="0"/>
              <a:t>настала зима);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Не натискайте </a:t>
            </a:r>
            <a:r>
              <a:rPr lang="en-US" b="1" dirty="0" smtClean="0"/>
              <a:t>Enter</a:t>
            </a:r>
            <a:r>
              <a:rPr lang="en-US" dirty="0" smtClean="0"/>
              <a:t>,</a:t>
            </a:r>
            <a:r>
              <a:rPr lang="uk-UA" dirty="0" smtClean="0"/>
              <a:t> щоб перейти на новий рядок, адже </a:t>
            </a:r>
            <a:r>
              <a:rPr lang="en-US" dirty="0" smtClean="0"/>
              <a:t>Word </a:t>
            </a:r>
            <a:r>
              <a:rPr lang="uk-UA" dirty="0" smtClean="0"/>
              <a:t>це робить автоматично;</a:t>
            </a:r>
          </a:p>
          <a:p>
            <a:pPr>
              <a:lnSpc>
                <a:spcPct val="150000"/>
              </a:lnSpc>
            </a:pPr>
            <a:r>
              <a:rPr lang="uk-UA" dirty="0" smtClean="0"/>
              <a:t>Якщо необхідно набрати наступний текст з абзацу, то потрібно натиснути клавішу </a:t>
            </a:r>
            <a:r>
              <a:rPr lang="en-US" b="1" dirty="0" smtClean="0"/>
              <a:t>Enter</a:t>
            </a:r>
            <a:r>
              <a:rPr lang="uk-UA" b="1" dirty="0" smtClean="0"/>
              <a:t>;</a:t>
            </a: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Щоб перейти на іншу мову необхідно натиснути комбінацію клавіш </a:t>
            </a:r>
            <a:r>
              <a:rPr lang="en-US" dirty="0" smtClean="0"/>
              <a:t> </a:t>
            </a:r>
            <a:r>
              <a:rPr lang="en-US" b="1" dirty="0" err="1" smtClean="0"/>
              <a:t>Shift+Ctrl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81</TotalTime>
  <Words>174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Текстовий редактор</vt:lpstr>
      <vt:lpstr>Текстовий редактор</vt:lpstr>
      <vt:lpstr>Функції текстового редактора</vt:lpstr>
      <vt:lpstr>Текстовий редактор Microsoft Word</vt:lpstr>
      <vt:lpstr>Правила введення тексту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Текстовий процесор</dc:title>
  <dc:creator>School</dc:creator>
  <cp:lastModifiedBy>School</cp:lastModifiedBy>
  <cp:revision>11</cp:revision>
  <dcterms:created xsi:type="dcterms:W3CDTF">2013-12-01T07:59:36Z</dcterms:created>
  <dcterms:modified xsi:type="dcterms:W3CDTF">2013-12-01T09:39:27Z</dcterms:modified>
</cp:coreProperties>
</file>