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34E03-A1DC-4B47-B3FA-F1523C644E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8CDBF-4E52-4EF5-8CC9-51C12A61C64A}">
      <dgm:prSet phldrT="[Текст]" custT="1"/>
      <dgm:spPr/>
      <dgm:t>
        <a:bodyPr/>
        <a:lstStyle/>
        <a:p>
          <a:r>
            <a:rPr lang="uk-UA" sz="2800" dirty="0" smtClean="0"/>
            <a:t>ШКІДЛИВІ ПРОГРАМИ</a:t>
          </a:r>
          <a:endParaRPr lang="ru-RU" sz="2800" dirty="0"/>
        </a:p>
      </dgm:t>
    </dgm:pt>
    <dgm:pt modelId="{2A24A16C-08A9-4FEB-8FC2-D2E6EBBCF610}" type="parTrans" cxnId="{553CCD91-D1FA-4C21-94F3-2C1095CE7597}">
      <dgm:prSet/>
      <dgm:spPr/>
      <dgm:t>
        <a:bodyPr/>
        <a:lstStyle/>
        <a:p>
          <a:endParaRPr lang="ru-RU"/>
        </a:p>
      </dgm:t>
    </dgm:pt>
    <dgm:pt modelId="{844EF877-4C1F-498C-BB1C-E4B3189F901A}" type="sibTrans" cxnId="{553CCD91-D1FA-4C21-94F3-2C1095CE7597}">
      <dgm:prSet/>
      <dgm:spPr/>
      <dgm:t>
        <a:bodyPr/>
        <a:lstStyle/>
        <a:p>
          <a:endParaRPr lang="ru-RU"/>
        </a:p>
      </dgm:t>
    </dgm:pt>
    <dgm:pt modelId="{4CE9A1F1-2F10-45CE-B293-7A2C3E096A4E}">
      <dgm:prSet phldrT="[Текст]" custT="1"/>
      <dgm:spPr/>
      <dgm:t>
        <a:bodyPr/>
        <a:lstStyle/>
        <a:p>
          <a:r>
            <a:rPr lang="uk-UA" sz="2000" dirty="0" err="1" smtClean="0"/>
            <a:t>Комп</a:t>
          </a:r>
          <a:r>
            <a:rPr lang="en-US" sz="2000" dirty="0" smtClean="0"/>
            <a:t>’</a:t>
          </a:r>
          <a:r>
            <a:rPr lang="uk-UA" sz="2000" dirty="0" err="1" smtClean="0"/>
            <a:t>ютерні</a:t>
          </a:r>
          <a:r>
            <a:rPr lang="uk-UA" sz="2000" dirty="0" smtClean="0"/>
            <a:t> віруси</a:t>
          </a:r>
          <a:endParaRPr lang="ru-RU" sz="2000" dirty="0"/>
        </a:p>
      </dgm:t>
    </dgm:pt>
    <dgm:pt modelId="{626D63EA-017A-4BFB-8383-349803524FB8}" type="parTrans" cxnId="{53D55082-C360-4B27-B7FF-76774A68AE11}">
      <dgm:prSet/>
      <dgm:spPr/>
      <dgm:t>
        <a:bodyPr/>
        <a:lstStyle/>
        <a:p>
          <a:endParaRPr lang="ru-RU"/>
        </a:p>
      </dgm:t>
    </dgm:pt>
    <dgm:pt modelId="{82EE0A5F-8897-4F61-9D12-C83C847443A5}" type="sibTrans" cxnId="{53D55082-C360-4B27-B7FF-76774A68AE11}">
      <dgm:prSet/>
      <dgm:spPr/>
      <dgm:t>
        <a:bodyPr/>
        <a:lstStyle/>
        <a:p>
          <a:endParaRPr lang="ru-RU"/>
        </a:p>
      </dgm:t>
    </dgm:pt>
    <dgm:pt modelId="{4B2F6D50-A067-4B74-8F2A-2FE0896864F6}">
      <dgm:prSet phldrT="[Текст]" custT="1"/>
      <dgm:spPr/>
      <dgm:t>
        <a:bodyPr/>
        <a:lstStyle/>
        <a:p>
          <a:r>
            <a:rPr lang="uk-UA" sz="2000" dirty="0" smtClean="0"/>
            <a:t>Хробаки</a:t>
          </a:r>
        </a:p>
        <a:p>
          <a:r>
            <a:rPr lang="uk-UA" sz="2000" dirty="0" smtClean="0"/>
            <a:t>мереж</a:t>
          </a:r>
          <a:endParaRPr lang="ru-RU" sz="2000" dirty="0"/>
        </a:p>
      </dgm:t>
    </dgm:pt>
    <dgm:pt modelId="{785DE7DE-0904-44D8-AE86-9EEC16B1ACEA}" type="parTrans" cxnId="{FF95B9BC-E9BA-4A69-901F-20476C66DE19}">
      <dgm:prSet/>
      <dgm:spPr/>
      <dgm:t>
        <a:bodyPr/>
        <a:lstStyle/>
        <a:p>
          <a:endParaRPr lang="ru-RU"/>
        </a:p>
      </dgm:t>
    </dgm:pt>
    <dgm:pt modelId="{86897500-F23B-4CEC-918B-FF17928923D6}" type="sibTrans" cxnId="{FF95B9BC-E9BA-4A69-901F-20476C66DE19}">
      <dgm:prSet/>
      <dgm:spPr/>
      <dgm:t>
        <a:bodyPr/>
        <a:lstStyle/>
        <a:p>
          <a:endParaRPr lang="ru-RU"/>
        </a:p>
      </dgm:t>
    </dgm:pt>
    <dgm:pt modelId="{67EC1BF8-6D92-4836-B4A8-038E4FBE80E2}">
      <dgm:prSet phldrT="[Текст]" custT="1"/>
      <dgm:spPr/>
      <dgm:t>
        <a:bodyPr/>
        <a:lstStyle/>
        <a:p>
          <a:r>
            <a:rPr lang="uk-UA" sz="2000" dirty="0" smtClean="0"/>
            <a:t>Троянські програми</a:t>
          </a:r>
          <a:endParaRPr lang="ru-RU" sz="2000" dirty="0"/>
        </a:p>
      </dgm:t>
    </dgm:pt>
    <dgm:pt modelId="{50EBC2AF-1F67-43D8-9CFD-BC7841B3F34A}" type="parTrans" cxnId="{47E45B96-C7E6-45D5-9D54-455FCB36EB6F}">
      <dgm:prSet/>
      <dgm:spPr/>
      <dgm:t>
        <a:bodyPr/>
        <a:lstStyle/>
        <a:p>
          <a:endParaRPr lang="ru-RU"/>
        </a:p>
      </dgm:t>
    </dgm:pt>
    <dgm:pt modelId="{1D1DF286-4CDE-4700-866F-CC133A139832}" type="sibTrans" cxnId="{47E45B96-C7E6-45D5-9D54-455FCB36EB6F}">
      <dgm:prSet/>
      <dgm:spPr/>
      <dgm:t>
        <a:bodyPr/>
        <a:lstStyle/>
        <a:p>
          <a:endParaRPr lang="ru-RU"/>
        </a:p>
      </dgm:t>
    </dgm:pt>
    <dgm:pt modelId="{7AD1EA6E-6AC1-4031-9F73-C54D005FF945}">
      <dgm:prSet custT="1"/>
      <dgm:spPr/>
      <dgm:t>
        <a:bodyPr/>
        <a:lstStyle/>
        <a:p>
          <a:r>
            <a:rPr lang="uk-UA" sz="2000" dirty="0" smtClean="0"/>
            <a:t>Дискові (завантажувальні) віруси</a:t>
          </a:r>
          <a:endParaRPr lang="ru-RU" sz="2000" dirty="0"/>
        </a:p>
      </dgm:t>
    </dgm:pt>
    <dgm:pt modelId="{7ED77F26-B18B-4885-9869-E95EE1FE69B7}" type="parTrans" cxnId="{D046C006-9C42-4890-ADD6-6A61F2DD8778}">
      <dgm:prSet/>
      <dgm:spPr/>
      <dgm:t>
        <a:bodyPr/>
        <a:lstStyle/>
        <a:p>
          <a:endParaRPr lang="ru-RU"/>
        </a:p>
      </dgm:t>
    </dgm:pt>
    <dgm:pt modelId="{0C8EBD97-3665-4041-9F02-D6D8DA7C4057}" type="sibTrans" cxnId="{D046C006-9C42-4890-ADD6-6A61F2DD8778}">
      <dgm:prSet/>
      <dgm:spPr/>
      <dgm:t>
        <a:bodyPr/>
        <a:lstStyle/>
        <a:p>
          <a:endParaRPr lang="ru-RU"/>
        </a:p>
      </dgm:t>
    </dgm:pt>
    <dgm:pt modelId="{4379E133-2D6E-4615-890E-3B7311AD5716}">
      <dgm:prSet custT="1"/>
      <dgm:spPr/>
      <dgm:t>
        <a:bodyPr/>
        <a:lstStyle/>
        <a:p>
          <a:r>
            <a:rPr lang="uk-UA" sz="2000" dirty="0" smtClean="0"/>
            <a:t>Файлові віруси</a:t>
          </a:r>
          <a:endParaRPr lang="ru-RU" sz="2000" dirty="0"/>
        </a:p>
      </dgm:t>
    </dgm:pt>
    <dgm:pt modelId="{7CCDBF28-76E9-419F-8CD3-FBCC858FF700}" type="parTrans" cxnId="{888705F5-0B51-423B-9305-2B862AA0AFEC}">
      <dgm:prSet/>
      <dgm:spPr/>
      <dgm:t>
        <a:bodyPr/>
        <a:lstStyle/>
        <a:p>
          <a:endParaRPr lang="ru-RU"/>
        </a:p>
      </dgm:t>
    </dgm:pt>
    <dgm:pt modelId="{C7FCBD5A-284C-4A47-93E2-BA7C76A5DEB8}" type="sibTrans" cxnId="{888705F5-0B51-423B-9305-2B862AA0AFEC}">
      <dgm:prSet/>
      <dgm:spPr/>
      <dgm:t>
        <a:bodyPr/>
        <a:lstStyle/>
        <a:p>
          <a:endParaRPr lang="ru-RU"/>
        </a:p>
      </dgm:t>
    </dgm:pt>
    <dgm:pt modelId="{C4895854-8686-4EB7-B9CC-823A08B10E09}" type="pres">
      <dgm:prSet presAssocID="{6F834E03-A1DC-4B47-B3FA-F1523C644E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4ABC8E-7827-498F-9E11-19E1C2261D84}" type="pres">
      <dgm:prSet presAssocID="{9AB8CDBF-4E52-4EF5-8CC9-51C12A61C64A}" presName="hierRoot1" presStyleCnt="0">
        <dgm:presLayoutVars>
          <dgm:hierBranch val="init"/>
        </dgm:presLayoutVars>
      </dgm:prSet>
      <dgm:spPr/>
    </dgm:pt>
    <dgm:pt modelId="{D3696022-62A1-45F9-AA3C-8E82082B4240}" type="pres">
      <dgm:prSet presAssocID="{9AB8CDBF-4E52-4EF5-8CC9-51C12A61C64A}" presName="rootComposite1" presStyleCnt="0"/>
      <dgm:spPr/>
    </dgm:pt>
    <dgm:pt modelId="{6429835A-54FB-4CB2-A21C-2D21BF30C6FA}" type="pres">
      <dgm:prSet presAssocID="{9AB8CDBF-4E52-4EF5-8CC9-51C12A61C64A}" presName="rootText1" presStyleLbl="node0" presStyleIdx="0" presStyleCnt="1" custScaleX="196512" custScaleY="74567">
        <dgm:presLayoutVars>
          <dgm:chPref val="3"/>
        </dgm:presLayoutVars>
      </dgm:prSet>
      <dgm:spPr/>
    </dgm:pt>
    <dgm:pt modelId="{95EA00A2-5D20-401F-9DB0-6E5C6261BC2F}" type="pres">
      <dgm:prSet presAssocID="{9AB8CDBF-4E52-4EF5-8CC9-51C12A61C64A}" presName="rootConnector1" presStyleLbl="node1" presStyleIdx="0" presStyleCnt="0"/>
      <dgm:spPr/>
    </dgm:pt>
    <dgm:pt modelId="{5335CCD1-B05B-4981-B267-56457C31A1BC}" type="pres">
      <dgm:prSet presAssocID="{9AB8CDBF-4E52-4EF5-8CC9-51C12A61C64A}" presName="hierChild2" presStyleCnt="0"/>
      <dgm:spPr/>
    </dgm:pt>
    <dgm:pt modelId="{A621DF7A-8E01-4141-83B3-346FF098DDAC}" type="pres">
      <dgm:prSet presAssocID="{626D63EA-017A-4BFB-8383-349803524FB8}" presName="Name37" presStyleLbl="parChTrans1D2" presStyleIdx="0" presStyleCnt="3"/>
      <dgm:spPr/>
    </dgm:pt>
    <dgm:pt modelId="{C9FC47D0-9FAD-477F-9FF5-7A2261EDAE08}" type="pres">
      <dgm:prSet presAssocID="{4CE9A1F1-2F10-45CE-B293-7A2C3E096A4E}" presName="hierRoot2" presStyleCnt="0">
        <dgm:presLayoutVars>
          <dgm:hierBranch val="init"/>
        </dgm:presLayoutVars>
      </dgm:prSet>
      <dgm:spPr/>
    </dgm:pt>
    <dgm:pt modelId="{1854BBD3-0F90-467D-9A9B-FF0E129601C1}" type="pres">
      <dgm:prSet presAssocID="{4CE9A1F1-2F10-45CE-B293-7A2C3E096A4E}" presName="rootComposite" presStyleCnt="0"/>
      <dgm:spPr/>
    </dgm:pt>
    <dgm:pt modelId="{8FE3853C-FF41-4439-8B88-A3FC44250F20}" type="pres">
      <dgm:prSet presAssocID="{4CE9A1F1-2F10-45CE-B293-7A2C3E096A4E}" presName="rootText" presStyleLbl="node2" presStyleIdx="0" presStyleCnt="3">
        <dgm:presLayoutVars>
          <dgm:chPref val="3"/>
        </dgm:presLayoutVars>
      </dgm:prSet>
      <dgm:spPr/>
    </dgm:pt>
    <dgm:pt modelId="{B0CFDFBE-9EF2-4767-BFB7-36EBF143C678}" type="pres">
      <dgm:prSet presAssocID="{4CE9A1F1-2F10-45CE-B293-7A2C3E096A4E}" presName="rootConnector" presStyleLbl="node2" presStyleIdx="0" presStyleCnt="3"/>
      <dgm:spPr/>
    </dgm:pt>
    <dgm:pt modelId="{E555380B-9839-4A3C-B0FA-5652F217E569}" type="pres">
      <dgm:prSet presAssocID="{4CE9A1F1-2F10-45CE-B293-7A2C3E096A4E}" presName="hierChild4" presStyleCnt="0"/>
      <dgm:spPr/>
    </dgm:pt>
    <dgm:pt modelId="{41EAEB35-D7AB-4A6C-AEB9-CABAB6E6849C}" type="pres">
      <dgm:prSet presAssocID="{7ED77F26-B18B-4885-9869-E95EE1FE69B7}" presName="Name37" presStyleLbl="parChTrans1D3" presStyleIdx="0" presStyleCnt="2"/>
      <dgm:spPr/>
    </dgm:pt>
    <dgm:pt modelId="{F7A8391E-BDAE-4515-A503-2C8B194DD30B}" type="pres">
      <dgm:prSet presAssocID="{7AD1EA6E-6AC1-4031-9F73-C54D005FF945}" presName="hierRoot2" presStyleCnt="0">
        <dgm:presLayoutVars>
          <dgm:hierBranch val="init"/>
        </dgm:presLayoutVars>
      </dgm:prSet>
      <dgm:spPr/>
    </dgm:pt>
    <dgm:pt modelId="{201BA9A9-5931-4CE2-806C-2A7374EC28EA}" type="pres">
      <dgm:prSet presAssocID="{7AD1EA6E-6AC1-4031-9F73-C54D005FF945}" presName="rootComposite" presStyleCnt="0"/>
      <dgm:spPr/>
    </dgm:pt>
    <dgm:pt modelId="{2940880C-4B6E-4B8E-AAB7-B971EB6F5D3A}" type="pres">
      <dgm:prSet presAssocID="{7AD1EA6E-6AC1-4031-9F73-C54D005FF945}" presName="rootText" presStyleLbl="node3" presStyleIdx="0" presStyleCnt="2" custScaleX="161328">
        <dgm:presLayoutVars>
          <dgm:chPref val="3"/>
        </dgm:presLayoutVars>
      </dgm:prSet>
      <dgm:spPr/>
    </dgm:pt>
    <dgm:pt modelId="{A2BE9865-2EDB-43D6-BA67-3600AF584424}" type="pres">
      <dgm:prSet presAssocID="{7AD1EA6E-6AC1-4031-9F73-C54D005FF945}" presName="rootConnector" presStyleLbl="node3" presStyleIdx="0" presStyleCnt="2"/>
      <dgm:spPr/>
    </dgm:pt>
    <dgm:pt modelId="{6F37484D-357A-4EAF-B298-0067CCE10DBC}" type="pres">
      <dgm:prSet presAssocID="{7AD1EA6E-6AC1-4031-9F73-C54D005FF945}" presName="hierChild4" presStyleCnt="0"/>
      <dgm:spPr/>
    </dgm:pt>
    <dgm:pt modelId="{2E7DB593-B212-4203-88A5-5FA44660AB04}" type="pres">
      <dgm:prSet presAssocID="{7AD1EA6E-6AC1-4031-9F73-C54D005FF945}" presName="hierChild5" presStyleCnt="0"/>
      <dgm:spPr/>
    </dgm:pt>
    <dgm:pt modelId="{061DE75D-9232-426F-A9A0-3DD16D5E585F}" type="pres">
      <dgm:prSet presAssocID="{7CCDBF28-76E9-419F-8CD3-FBCC858FF700}" presName="Name37" presStyleLbl="parChTrans1D3" presStyleIdx="1" presStyleCnt="2"/>
      <dgm:spPr/>
    </dgm:pt>
    <dgm:pt modelId="{DE285F04-8AFE-445F-AE84-2E5E2D9CDF86}" type="pres">
      <dgm:prSet presAssocID="{4379E133-2D6E-4615-890E-3B7311AD5716}" presName="hierRoot2" presStyleCnt="0">
        <dgm:presLayoutVars>
          <dgm:hierBranch val="init"/>
        </dgm:presLayoutVars>
      </dgm:prSet>
      <dgm:spPr/>
    </dgm:pt>
    <dgm:pt modelId="{AE986CEB-4756-44C1-8327-ECCF3EFA55FD}" type="pres">
      <dgm:prSet presAssocID="{4379E133-2D6E-4615-890E-3B7311AD5716}" presName="rootComposite" presStyleCnt="0"/>
      <dgm:spPr/>
    </dgm:pt>
    <dgm:pt modelId="{412BB89F-AE90-435A-AF66-7DEEB43B6C9E}" type="pres">
      <dgm:prSet presAssocID="{4379E133-2D6E-4615-890E-3B7311AD5716}" presName="rootText" presStyleLbl="node3" presStyleIdx="1" presStyleCnt="2" custScaleX="161328" custScaleY="79224">
        <dgm:presLayoutVars>
          <dgm:chPref val="3"/>
        </dgm:presLayoutVars>
      </dgm:prSet>
      <dgm:spPr/>
    </dgm:pt>
    <dgm:pt modelId="{777CE19C-E7D1-4DD7-ABF3-E5510AEF3F97}" type="pres">
      <dgm:prSet presAssocID="{4379E133-2D6E-4615-890E-3B7311AD5716}" presName="rootConnector" presStyleLbl="node3" presStyleIdx="1" presStyleCnt="2"/>
      <dgm:spPr/>
    </dgm:pt>
    <dgm:pt modelId="{449C2644-A6DF-4520-8599-9B45FE05BD88}" type="pres">
      <dgm:prSet presAssocID="{4379E133-2D6E-4615-890E-3B7311AD5716}" presName="hierChild4" presStyleCnt="0"/>
      <dgm:spPr/>
    </dgm:pt>
    <dgm:pt modelId="{881EAB02-4AF1-4F0A-81BC-88026C76A86C}" type="pres">
      <dgm:prSet presAssocID="{4379E133-2D6E-4615-890E-3B7311AD5716}" presName="hierChild5" presStyleCnt="0"/>
      <dgm:spPr/>
    </dgm:pt>
    <dgm:pt modelId="{A8071A08-F1E7-4E4A-86B9-089179CE1D3E}" type="pres">
      <dgm:prSet presAssocID="{4CE9A1F1-2F10-45CE-B293-7A2C3E096A4E}" presName="hierChild5" presStyleCnt="0"/>
      <dgm:spPr/>
    </dgm:pt>
    <dgm:pt modelId="{2686D8D2-9416-454B-894C-5C22418CEEB8}" type="pres">
      <dgm:prSet presAssocID="{785DE7DE-0904-44D8-AE86-9EEC16B1ACEA}" presName="Name37" presStyleLbl="parChTrans1D2" presStyleIdx="1" presStyleCnt="3"/>
      <dgm:spPr/>
    </dgm:pt>
    <dgm:pt modelId="{30908089-66E7-4DB0-91A1-F2D2A551C80E}" type="pres">
      <dgm:prSet presAssocID="{4B2F6D50-A067-4B74-8F2A-2FE0896864F6}" presName="hierRoot2" presStyleCnt="0">
        <dgm:presLayoutVars>
          <dgm:hierBranch val="init"/>
        </dgm:presLayoutVars>
      </dgm:prSet>
      <dgm:spPr/>
    </dgm:pt>
    <dgm:pt modelId="{B84E8722-45AD-4324-9A87-895D57292CB3}" type="pres">
      <dgm:prSet presAssocID="{4B2F6D50-A067-4B74-8F2A-2FE0896864F6}" presName="rootComposite" presStyleCnt="0"/>
      <dgm:spPr/>
    </dgm:pt>
    <dgm:pt modelId="{FFFD55D4-2CA8-47AF-ACFA-2996D39DCC9B}" type="pres">
      <dgm:prSet presAssocID="{4B2F6D50-A067-4B74-8F2A-2FE0896864F6}" presName="rootText" presStyleLbl="node2" presStyleIdx="1" presStyleCnt="3">
        <dgm:presLayoutVars>
          <dgm:chPref val="3"/>
        </dgm:presLayoutVars>
      </dgm:prSet>
      <dgm:spPr/>
    </dgm:pt>
    <dgm:pt modelId="{EB0F5C76-04CD-402F-98B1-A168F5C9EAC4}" type="pres">
      <dgm:prSet presAssocID="{4B2F6D50-A067-4B74-8F2A-2FE0896864F6}" presName="rootConnector" presStyleLbl="node2" presStyleIdx="1" presStyleCnt="3"/>
      <dgm:spPr/>
    </dgm:pt>
    <dgm:pt modelId="{59FA3F23-87C4-4A5F-8186-EA4812FBD1C2}" type="pres">
      <dgm:prSet presAssocID="{4B2F6D50-A067-4B74-8F2A-2FE0896864F6}" presName="hierChild4" presStyleCnt="0"/>
      <dgm:spPr/>
    </dgm:pt>
    <dgm:pt modelId="{F3B94D5B-804A-43E7-A350-79284C75B7F6}" type="pres">
      <dgm:prSet presAssocID="{4B2F6D50-A067-4B74-8F2A-2FE0896864F6}" presName="hierChild5" presStyleCnt="0"/>
      <dgm:spPr/>
    </dgm:pt>
    <dgm:pt modelId="{F33B322E-0F37-4AC9-8419-7087C178E343}" type="pres">
      <dgm:prSet presAssocID="{50EBC2AF-1F67-43D8-9CFD-BC7841B3F34A}" presName="Name37" presStyleLbl="parChTrans1D2" presStyleIdx="2" presStyleCnt="3"/>
      <dgm:spPr/>
    </dgm:pt>
    <dgm:pt modelId="{BFF63D27-1DE2-4B92-9A6B-27E422B39605}" type="pres">
      <dgm:prSet presAssocID="{67EC1BF8-6D92-4836-B4A8-038E4FBE80E2}" presName="hierRoot2" presStyleCnt="0">
        <dgm:presLayoutVars>
          <dgm:hierBranch val="init"/>
        </dgm:presLayoutVars>
      </dgm:prSet>
      <dgm:spPr/>
    </dgm:pt>
    <dgm:pt modelId="{37440BBE-8B15-4C85-8CC6-CA058E5A4F3D}" type="pres">
      <dgm:prSet presAssocID="{67EC1BF8-6D92-4836-B4A8-038E4FBE80E2}" presName="rootComposite" presStyleCnt="0"/>
      <dgm:spPr/>
    </dgm:pt>
    <dgm:pt modelId="{62DB94C2-A82B-412F-850A-59FB22977183}" type="pres">
      <dgm:prSet presAssocID="{67EC1BF8-6D92-4836-B4A8-038E4FBE80E2}" presName="rootText" presStyleLbl="node2" presStyleIdx="2" presStyleCnt="3">
        <dgm:presLayoutVars>
          <dgm:chPref val="3"/>
        </dgm:presLayoutVars>
      </dgm:prSet>
      <dgm:spPr/>
    </dgm:pt>
    <dgm:pt modelId="{D39C21B9-1C62-4DDA-8C1B-E0B6D1B8BF41}" type="pres">
      <dgm:prSet presAssocID="{67EC1BF8-6D92-4836-B4A8-038E4FBE80E2}" presName="rootConnector" presStyleLbl="node2" presStyleIdx="2" presStyleCnt="3"/>
      <dgm:spPr/>
    </dgm:pt>
    <dgm:pt modelId="{189C6ED2-E80D-46CC-9076-268E8B8493D1}" type="pres">
      <dgm:prSet presAssocID="{67EC1BF8-6D92-4836-B4A8-038E4FBE80E2}" presName="hierChild4" presStyleCnt="0"/>
      <dgm:spPr/>
    </dgm:pt>
    <dgm:pt modelId="{75537F97-055E-4F44-ADEF-5E90FFA7586D}" type="pres">
      <dgm:prSet presAssocID="{67EC1BF8-6D92-4836-B4A8-038E4FBE80E2}" presName="hierChild5" presStyleCnt="0"/>
      <dgm:spPr/>
    </dgm:pt>
    <dgm:pt modelId="{68857C03-EAD7-4FC9-8547-43A2D65E401F}" type="pres">
      <dgm:prSet presAssocID="{9AB8CDBF-4E52-4EF5-8CC9-51C12A61C64A}" presName="hierChild3" presStyleCnt="0"/>
      <dgm:spPr/>
    </dgm:pt>
  </dgm:ptLst>
  <dgm:cxnLst>
    <dgm:cxn modelId="{4351AB34-9ED5-4CB3-BD92-CC77223AA62A}" type="presOf" srcId="{4379E133-2D6E-4615-890E-3B7311AD5716}" destId="{777CE19C-E7D1-4DD7-ABF3-E5510AEF3F97}" srcOrd="1" destOrd="0" presId="urn:microsoft.com/office/officeart/2005/8/layout/orgChart1"/>
    <dgm:cxn modelId="{259FF732-E73E-48DF-A0F0-E02DAAE702B7}" type="presOf" srcId="{7AD1EA6E-6AC1-4031-9F73-C54D005FF945}" destId="{2940880C-4B6E-4B8E-AAB7-B971EB6F5D3A}" srcOrd="0" destOrd="0" presId="urn:microsoft.com/office/officeart/2005/8/layout/orgChart1"/>
    <dgm:cxn modelId="{8E35BFF4-F39C-423F-AF72-C4613500454B}" type="presOf" srcId="{67EC1BF8-6D92-4836-B4A8-038E4FBE80E2}" destId="{62DB94C2-A82B-412F-850A-59FB22977183}" srcOrd="0" destOrd="0" presId="urn:microsoft.com/office/officeart/2005/8/layout/orgChart1"/>
    <dgm:cxn modelId="{09EC14BF-8E44-46F9-A288-1059C3DBE85C}" type="presOf" srcId="{9AB8CDBF-4E52-4EF5-8CC9-51C12A61C64A}" destId="{95EA00A2-5D20-401F-9DB0-6E5C6261BC2F}" srcOrd="1" destOrd="0" presId="urn:microsoft.com/office/officeart/2005/8/layout/orgChart1"/>
    <dgm:cxn modelId="{47E45B96-C7E6-45D5-9D54-455FCB36EB6F}" srcId="{9AB8CDBF-4E52-4EF5-8CC9-51C12A61C64A}" destId="{67EC1BF8-6D92-4836-B4A8-038E4FBE80E2}" srcOrd="2" destOrd="0" parTransId="{50EBC2AF-1F67-43D8-9CFD-BC7841B3F34A}" sibTransId="{1D1DF286-4CDE-4700-866F-CC133A139832}"/>
    <dgm:cxn modelId="{BFAFB89E-9563-48A7-85BB-9C8D3EAE482C}" type="presOf" srcId="{4CE9A1F1-2F10-45CE-B293-7A2C3E096A4E}" destId="{B0CFDFBE-9EF2-4767-BFB7-36EBF143C678}" srcOrd="1" destOrd="0" presId="urn:microsoft.com/office/officeart/2005/8/layout/orgChart1"/>
    <dgm:cxn modelId="{888705F5-0B51-423B-9305-2B862AA0AFEC}" srcId="{4CE9A1F1-2F10-45CE-B293-7A2C3E096A4E}" destId="{4379E133-2D6E-4615-890E-3B7311AD5716}" srcOrd="1" destOrd="0" parTransId="{7CCDBF28-76E9-419F-8CD3-FBCC858FF700}" sibTransId="{C7FCBD5A-284C-4A47-93E2-BA7C76A5DEB8}"/>
    <dgm:cxn modelId="{1EB2C585-35D8-4083-A2CB-43F3AB068F89}" type="presOf" srcId="{9AB8CDBF-4E52-4EF5-8CC9-51C12A61C64A}" destId="{6429835A-54FB-4CB2-A21C-2D21BF30C6FA}" srcOrd="0" destOrd="0" presId="urn:microsoft.com/office/officeart/2005/8/layout/orgChart1"/>
    <dgm:cxn modelId="{7F720A6A-B890-4507-928A-A9E55254E445}" type="presOf" srcId="{4CE9A1F1-2F10-45CE-B293-7A2C3E096A4E}" destId="{8FE3853C-FF41-4439-8B88-A3FC44250F20}" srcOrd="0" destOrd="0" presId="urn:microsoft.com/office/officeart/2005/8/layout/orgChart1"/>
    <dgm:cxn modelId="{7C732D42-CCD6-40DD-B93E-EB53DDBE2AF3}" type="presOf" srcId="{626D63EA-017A-4BFB-8383-349803524FB8}" destId="{A621DF7A-8E01-4141-83B3-346FF098DDAC}" srcOrd="0" destOrd="0" presId="urn:microsoft.com/office/officeart/2005/8/layout/orgChart1"/>
    <dgm:cxn modelId="{553CCD91-D1FA-4C21-94F3-2C1095CE7597}" srcId="{6F834E03-A1DC-4B47-B3FA-F1523C644EA5}" destId="{9AB8CDBF-4E52-4EF5-8CC9-51C12A61C64A}" srcOrd="0" destOrd="0" parTransId="{2A24A16C-08A9-4FEB-8FC2-D2E6EBBCF610}" sibTransId="{844EF877-4C1F-498C-BB1C-E4B3189F901A}"/>
    <dgm:cxn modelId="{D36795A9-3958-42A7-9511-BC6DC59AEBB8}" type="presOf" srcId="{7AD1EA6E-6AC1-4031-9F73-C54D005FF945}" destId="{A2BE9865-2EDB-43D6-BA67-3600AF584424}" srcOrd="1" destOrd="0" presId="urn:microsoft.com/office/officeart/2005/8/layout/orgChart1"/>
    <dgm:cxn modelId="{D046C006-9C42-4890-ADD6-6A61F2DD8778}" srcId="{4CE9A1F1-2F10-45CE-B293-7A2C3E096A4E}" destId="{7AD1EA6E-6AC1-4031-9F73-C54D005FF945}" srcOrd="0" destOrd="0" parTransId="{7ED77F26-B18B-4885-9869-E95EE1FE69B7}" sibTransId="{0C8EBD97-3665-4041-9F02-D6D8DA7C4057}"/>
    <dgm:cxn modelId="{9513C753-19BA-414F-B0FE-DA7401373ED0}" type="presOf" srcId="{7CCDBF28-76E9-419F-8CD3-FBCC858FF700}" destId="{061DE75D-9232-426F-A9A0-3DD16D5E585F}" srcOrd="0" destOrd="0" presId="urn:microsoft.com/office/officeart/2005/8/layout/orgChart1"/>
    <dgm:cxn modelId="{DB6E9939-5D30-4F8A-9B1E-51E013065318}" type="presOf" srcId="{67EC1BF8-6D92-4836-B4A8-038E4FBE80E2}" destId="{D39C21B9-1C62-4DDA-8C1B-E0B6D1B8BF41}" srcOrd="1" destOrd="0" presId="urn:microsoft.com/office/officeart/2005/8/layout/orgChart1"/>
    <dgm:cxn modelId="{53D55082-C360-4B27-B7FF-76774A68AE11}" srcId="{9AB8CDBF-4E52-4EF5-8CC9-51C12A61C64A}" destId="{4CE9A1F1-2F10-45CE-B293-7A2C3E096A4E}" srcOrd="0" destOrd="0" parTransId="{626D63EA-017A-4BFB-8383-349803524FB8}" sibTransId="{82EE0A5F-8897-4F61-9D12-C83C847443A5}"/>
    <dgm:cxn modelId="{FF95B9BC-E9BA-4A69-901F-20476C66DE19}" srcId="{9AB8CDBF-4E52-4EF5-8CC9-51C12A61C64A}" destId="{4B2F6D50-A067-4B74-8F2A-2FE0896864F6}" srcOrd="1" destOrd="0" parTransId="{785DE7DE-0904-44D8-AE86-9EEC16B1ACEA}" sibTransId="{86897500-F23B-4CEC-918B-FF17928923D6}"/>
    <dgm:cxn modelId="{EE05D04A-EC14-4080-AD4B-A59038B750EA}" type="presOf" srcId="{7ED77F26-B18B-4885-9869-E95EE1FE69B7}" destId="{41EAEB35-D7AB-4A6C-AEB9-CABAB6E6849C}" srcOrd="0" destOrd="0" presId="urn:microsoft.com/office/officeart/2005/8/layout/orgChart1"/>
    <dgm:cxn modelId="{EA9F4E8E-C46F-453F-98D2-3FDBE6783794}" type="presOf" srcId="{785DE7DE-0904-44D8-AE86-9EEC16B1ACEA}" destId="{2686D8D2-9416-454B-894C-5C22418CEEB8}" srcOrd="0" destOrd="0" presId="urn:microsoft.com/office/officeart/2005/8/layout/orgChart1"/>
    <dgm:cxn modelId="{F6F36C95-AF74-4AFA-862E-456DA20662A5}" type="presOf" srcId="{4379E133-2D6E-4615-890E-3B7311AD5716}" destId="{412BB89F-AE90-435A-AF66-7DEEB43B6C9E}" srcOrd="0" destOrd="0" presId="urn:microsoft.com/office/officeart/2005/8/layout/orgChart1"/>
    <dgm:cxn modelId="{A3CA63D6-D7A6-4F05-BE8F-FBB07583B290}" type="presOf" srcId="{6F834E03-A1DC-4B47-B3FA-F1523C644EA5}" destId="{C4895854-8686-4EB7-B9CC-823A08B10E09}" srcOrd="0" destOrd="0" presId="urn:microsoft.com/office/officeart/2005/8/layout/orgChart1"/>
    <dgm:cxn modelId="{E252F696-4FC3-4F18-A2CF-4F30AC3E1E73}" type="presOf" srcId="{4B2F6D50-A067-4B74-8F2A-2FE0896864F6}" destId="{FFFD55D4-2CA8-47AF-ACFA-2996D39DCC9B}" srcOrd="0" destOrd="0" presId="urn:microsoft.com/office/officeart/2005/8/layout/orgChart1"/>
    <dgm:cxn modelId="{40BDB4AA-EB04-4F49-A532-582EBD6C2B0B}" type="presOf" srcId="{4B2F6D50-A067-4B74-8F2A-2FE0896864F6}" destId="{EB0F5C76-04CD-402F-98B1-A168F5C9EAC4}" srcOrd="1" destOrd="0" presId="urn:microsoft.com/office/officeart/2005/8/layout/orgChart1"/>
    <dgm:cxn modelId="{CF9585CC-8CA3-4F03-A46D-D13FA60E0C7A}" type="presOf" srcId="{50EBC2AF-1F67-43D8-9CFD-BC7841B3F34A}" destId="{F33B322E-0F37-4AC9-8419-7087C178E343}" srcOrd="0" destOrd="0" presId="urn:microsoft.com/office/officeart/2005/8/layout/orgChart1"/>
    <dgm:cxn modelId="{D59C6464-9342-44E4-B55E-0FDE10372658}" type="presParOf" srcId="{C4895854-8686-4EB7-B9CC-823A08B10E09}" destId="{F44ABC8E-7827-498F-9E11-19E1C2261D84}" srcOrd="0" destOrd="0" presId="urn:microsoft.com/office/officeart/2005/8/layout/orgChart1"/>
    <dgm:cxn modelId="{EA7F3799-E621-4610-9886-CC344E4DF758}" type="presParOf" srcId="{F44ABC8E-7827-498F-9E11-19E1C2261D84}" destId="{D3696022-62A1-45F9-AA3C-8E82082B4240}" srcOrd="0" destOrd="0" presId="urn:microsoft.com/office/officeart/2005/8/layout/orgChart1"/>
    <dgm:cxn modelId="{5FDDBC41-E7E1-4EEF-81D9-42017291B7B1}" type="presParOf" srcId="{D3696022-62A1-45F9-AA3C-8E82082B4240}" destId="{6429835A-54FB-4CB2-A21C-2D21BF30C6FA}" srcOrd="0" destOrd="0" presId="urn:microsoft.com/office/officeart/2005/8/layout/orgChart1"/>
    <dgm:cxn modelId="{E3947190-8509-459F-A4EF-93494849ECA3}" type="presParOf" srcId="{D3696022-62A1-45F9-AA3C-8E82082B4240}" destId="{95EA00A2-5D20-401F-9DB0-6E5C6261BC2F}" srcOrd="1" destOrd="0" presId="urn:microsoft.com/office/officeart/2005/8/layout/orgChart1"/>
    <dgm:cxn modelId="{72ECB631-0629-46E5-B97E-ECEF1DD7678D}" type="presParOf" srcId="{F44ABC8E-7827-498F-9E11-19E1C2261D84}" destId="{5335CCD1-B05B-4981-B267-56457C31A1BC}" srcOrd="1" destOrd="0" presId="urn:microsoft.com/office/officeart/2005/8/layout/orgChart1"/>
    <dgm:cxn modelId="{C008212E-135B-4E6F-AD2F-9757B914CFDF}" type="presParOf" srcId="{5335CCD1-B05B-4981-B267-56457C31A1BC}" destId="{A621DF7A-8E01-4141-83B3-346FF098DDAC}" srcOrd="0" destOrd="0" presId="urn:microsoft.com/office/officeart/2005/8/layout/orgChart1"/>
    <dgm:cxn modelId="{CDDC885D-6584-4C8D-A388-39A868618893}" type="presParOf" srcId="{5335CCD1-B05B-4981-B267-56457C31A1BC}" destId="{C9FC47D0-9FAD-477F-9FF5-7A2261EDAE08}" srcOrd="1" destOrd="0" presId="urn:microsoft.com/office/officeart/2005/8/layout/orgChart1"/>
    <dgm:cxn modelId="{DBDDE216-8542-43F8-A175-091FD7301407}" type="presParOf" srcId="{C9FC47D0-9FAD-477F-9FF5-7A2261EDAE08}" destId="{1854BBD3-0F90-467D-9A9B-FF0E129601C1}" srcOrd="0" destOrd="0" presId="urn:microsoft.com/office/officeart/2005/8/layout/orgChart1"/>
    <dgm:cxn modelId="{7819BB7B-9249-42FE-9824-32BF8566B805}" type="presParOf" srcId="{1854BBD3-0F90-467D-9A9B-FF0E129601C1}" destId="{8FE3853C-FF41-4439-8B88-A3FC44250F20}" srcOrd="0" destOrd="0" presId="urn:microsoft.com/office/officeart/2005/8/layout/orgChart1"/>
    <dgm:cxn modelId="{10906FB9-C693-40F4-A578-8B586420E798}" type="presParOf" srcId="{1854BBD3-0F90-467D-9A9B-FF0E129601C1}" destId="{B0CFDFBE-9EF2-4767-BFB7-36EBF143C678}" srcOrd="1" destOrd="0" presId="urn:microsoft.com/office/officeart/2005/8/layout/orgChart1"/>
    <dgm:cxn modelId="{D509FDDF-8CC7-4390-B7FA-7145FAA9D077}" type="presParOf" srcId="{C9FC47D0-9FAD-477F-9FF5-7A2261EDAE08}" destId="{E555380B-9839-4A3C-B0FA-5652F217E569}" srcOrd="1" destOrd="0" presId="urn:microsoft.com/office/officeart/2005/8/layout/orgChart1"/>
    <dgm:cxn modelId="{13A1DC58-4126-4B43-9A96-11B6CB3D7461}" type="presParOf" srcId="{E555380B-9839-4A3C-B0FA-5652F217E569}" destId="{41EAEB35-D7AB-4A6C-AEB9-CABAB6E6849C}" srcOrd="0" destOrd="0" presId="urn:microsoft.com/office/officeart/2005/8/layout/orgChart1"/>
    <dgm:cxn modelId="{82B937D2-480A-4607-B427-9712E36895B4}" type="presParOf" srcId="{E555380B-9839-4A3C-B0FA-5652F217E569}" destId="{F7A8391E-BDAE-4515-A503-2C8B194DD30B}" srcOrd="1" destOrd="0" presId="urn:microsoft.com/office/officeart/2005/8/layout/orgChart1"/>
    <dgm:cxn modelId="{004FD887-8553-41CF-B567-3B7DEDFD023A}" type="presParOf" srcId="{F7A8391E-BDAE-4515-A503-2C8B194DD30B}" destId="{201BA9A9-5931-4CE2-806C-2A7374EC28EA}" srcOrd="0" destOrd="0" presId="urn:microsoft.com/office/officeart/2005/8/layout/orgChart1"/>
    <dgm:cxn modelId="{8D1FB76B-1FC9-4C90-96BF-ED6BE775A4CB}" type="presParOf" srcId="{201BA9A9-5931-4CE2-806C-2A7374EC28EA}" destId="{2940880C-4B6E-4B8E-AAB7-B971EB6F5D3A}" srcOrd="0" destOrd="0" presId="urn:microsoft.com/office/officeart/2005/8/layout/orgChart1"/>
    <dgm:cxn modelId="{07ED1F17-556F-4983-AEF9-08A82B8D7EB0}" type="presParOf" srcId="{201BA9A9-5931-4CE2-806C-2A7374EC28EA}" destId="{A2BE9865-2EDB-43D6-BA67-3600AF584424}" srcOrd="1" destOrd="0" presId="urn:microsoft.com/office/officeart/2005/8/layout/orgChart1"/>
    <dgm:cxn modelId="{0D180451-B5AE-496E-984E-9776DC59D78E}" type="presParOf" srcId="{F7A8391E-BDAE-4515-A503-2C8B194DD30B}" destId="{6F37484D-357A-4EAF-B298-0067CCE10DBC}" srcOrd="1" destOrd="0" presId="urn:microsoft.com/office/officeart/2005/8/layout/orgChart1"/>
    <dgm:cxn modelId="{DF690609-01E4-4E5B-BCAD-872D3AA21667}" type="presParOf" srcId="{F7A8391E-BDAE-4515-A503-2C8B194DD30B}" destId="{2E7DB593-B212-4203-88A5-5FA44660AB04}" srcOrd="2" destOrd="0" presId="urn:microsoft.com/office/officeart/2005/8/layout/orgChart1"/>
    <dgm:cxn modelId="{DEFE6041-2579-4698-BCEC-0FE39BE5A566}" type="presParOf" srcId="{E555380B-9839-4A3C-B0FA-5652F217E569}" destId="{061DE75D-9232-426F-A9A0-3DD16D5E585F}" srcOrd="2" destOrd="0" presId="urn:microsoft.com/office/officeart/2005/8/layout/orgChart1"/>
    <dgm:cxn modelId="{DFCF6660-C918-43FD-B3B4-2E6782B6070E}" type="presParOf" srcId="{E555380B-9839-4A3C-B0FA-5652F217E569}" destId="{DE285F04-8AFE-445F-AE84-2E5E2D9CDF86}" srcOrd="3" destOrd="0" presId="urn:microsoft.com/office/officeart/2005/8/layout/orgChart1"/>
    <dgm:cxn modelId="{A9F48014-55C9-496C-9B9F-5F45AA793DE4}" type="presParOf" srcId="{DE285F04-8AFE-445F-AE84-2E5E2D9CDF86}" destId="{AE986CEB-4756-44C1-8327-ECCF3EFA55FD}" srcOrd="0" destOrd="0" presId="urn:microsoft.com/office/officeart/2005/8/layout/orgChart1"/>
    <dgm:cxn modelId="{9BEA859B-81BF-4409-B722-E5C4BF57C9A6}" type="presParOf" srcId="{AE986CEB-4756-44C1-8327-ECCF3EFA55FD}" destId="{412BB89F-AE90-435A-AF66-7DEEB43B6C9E}" srcOrd="0" destOrd="0" presId="urn:microsoft.com/office/officeart/2005/8/layout/orgChart1"/>
    <dgm:cxn modelId="{236EAE7A-10AC-4F24-9A64-8982B526EBC2}" type="presParOf" srcId="{AE986CEB-4756-44C1-8327-ECCF3EFA55FD}" destId="{777CE19C-E7D1-4DD7-ABF3-E5510AEF3F97}" srcOrd="1" destOrd="0" presId="urn:microsoft.com/office/officeart/2005/8/layout/orgChart1"/>
    <dgm:cxn modelId="{560147F3-F062-43F5-AEBF-D13E8ED96BF8}" type="presParOf" srcId="{DE285F04-8AFE-445F-AE84-2E5E2D9CDF86}" destId="{449C2644-A6DF-4520-8599-9B45FE05BD88}" srcOrd="1" destOrd="0" presId="urn:microsoft.com/office/officeart/2005/8/layout/orgChart1"/>
    <dgm:cxn modelId="{DC389A49-37FD-4580-8EA2-CB0582A5C5C1}" type="presParOf" srcId="{DE285F04-8AFE-445F-AE84-2E5E2D9CDF86}" destId="{881EAB02-4AF1-4F0A-81BC-88026C76A86C}" srcOrd="2" destOrd="0" presId="urn:microsoft.com/office/officeart/2005/8/layout/orgChart1"/>
    <dgm:cxn modelId="{D83DC514-1752-4027-BDD5-ECB5D7974569}" type="presParOf" srcId="{C9FC47D0-9FAD-477F-9FF5-7A2261EDAE08}" destId="{A8071A08-F1E7-4E4A-86B9-089179CE1D3E}" srcOrd="2" destOrd="0" presId="urn:microsoft.com/office/officeart/2005/8/layout/orgChart1"/>
    <dgm:cxn modelId="{1AF63E3A-A38A-4B9E-9901-8F2BC7E62801}" type="presParOf" srcId="{5335CCD1-B05B-4981-B267-56457C31A1BC}" destId="{2686D8D2-9416-454B-894C-5C22418CEEB8}" srcOrd="2" destOrd="0" presId="urn:microsoft.com/office/officeart/2005/8/layout/orgChart1"/>
    <dgm:cxn modelId="{21BBD456-53D0-4ED5-9810-6A3F5DBB11B2}" type="presParOf" srcId="{5335CCD1-B05B-4981-B267-56457C31A1BC}" destId="{30908089-66E7-4DB0-91A1-F2D2A551C80E}" srcOrd="3" destOrd="0" presId="urn:microsoft.com/office/officeart/2005/8/layout/orgChart1"/>
    <dgm:cxn modelId="{7226C911-B965-423A-B914-B827E380715A}" type="presParOf" srcId="{30908089-66E7-4DB0-91A1-F2D2A551C80E}" destId="{B84E8722-45AD-4324-9A87-895D57292CB3}" srcOrd="0" destOrd="0" presId="urn:microsoft.com/office/officeart/2005/8/layout/orgChart1"/>
    <dgm:cxn modelId="{4CD4B673-B084-4780-B10F-B1E3B1C5AF4D}" type="presParOf" srcId="{B84E8722-45AD-4324-9A87-895D57292CB3}" destId="{FFFD55D4-2CA8-47AF-ACFA-2996D39DCC9B}" srcOrd="0" destOrd="0" presId="urn:microsoft.com/office/officeart/2005/8/layout/orgChart1"/>
    <dgm:cxn modelId="{81B02F17-DB2D-4858-8F4A-5A21EF0205F8}" type="presParOf" srcId="{B84E8722-45AD-4324-9A87-895D57292CB3}" destId="{EB0F5C76-04CD-402F-98B1-A168F5C9EAC4}" srcOrd="1" destOrd="0" presId="urn:microsoft.com/office/officeart/2005/8/layout/orgChart1"/>
    <dgm:cxn modelId="{7E73AFE7-65DA-42B5-B487-C465F5C2A279}" type="presParOf" srcId="{30908089-66E7-4DB0-91A1-F2D2A551C80E}" destId="{59FA3F23-87C4-4A5F-8186-EA4812FBD1C2}" srcOrd="1" destOrd="0" presId="urn:microsoft.com/office/officeart/2005/8/layout/orgChart1"/>
    <dgm:cxn modelId="{52115D20-5E8E-4843-983F-D82606AFD0BC}" type="presParOf" srcId="{30908089-66E7-4DB0-91A1-F2D2A551C80E}" destId="{F3B94D5B-804A-43E7-A350-79284C75B7F6}" srcOrd="2" destOrd="0" presId="urn:microsoft.com/office/officeart/2005/8/layout/orgChart1"/>
    <dgm:cxn modelId="{A39A89C1-D9BD-42C0-A1A0-E024CF0B33DF}" type="presParOf" srcId="{5335CCD1-B05B-4981-B267-56457C31A1BC}" destId="{F33B322E-0F37-4AC9-8419-7087C178E343}" srcOrd="4" destOrd="0" presId="urn:microsoft.com/office/officeart/2005/8/layout/orgChart1"/>
    <dgm:cxn modelId="{C9CC1207-EA8D-4E5A-BB62-F376BFCEF04C}" type="presParOf" srcId="{5335CCD1-B05B-4981-B267-56457C31A1BC}" destId="{BFF63D27-1DE2-4B92-9A6B-27E422B39605}" srcOrd="5" destOrd="0" presId="urn:microsoft.com/office/officeart/2005/8/layout/orgChart1"/>
    <dgm:cxn modelId="{4CF5C521-E3E6-4AFC-BA6E-9A542630516A}" type="presParOf" srcId="{BFF63D27-1DE2-4B92-9A6B-27E422B39605}" destId="{37440BBE-8B15-4C85-8CC6-CA058E5A4F3D}" srcOrd="0" destOrd="0" presId="urn:microsoft.com/office/officeart/2005/8/layout/orgChart1"/>
    <dgm:cxn modelId="{11CA0D6E-8E45-40BC-8DCB-9155E51BD205}" type="presParOf" srcId="{37440BBE-8B15-4C85-8CC6-CA058E5A4F3D}" destId="{62DB94C2-A82B-412F-850A-59FB22977183}" srcOrd="0" destOrd="0" presId="urn:microsoft.com/office/officeart/2005/8/layout/orgChart1"/>
    <dgm:cxn modelId="{AD4BE5A9-1A74-49BD-BCDC-5742A50AF33C}" type="presParOf" srcId="{37440BBE-8B15-4C85-8CC6-CA058E5A4F3D}" destId="{D39C21B9-1C62-4DDA-8C1B-E0B6D1B8BF41}" srcOrd="1" destOrd="0" presId="urn:microsoft.com/office/officeart/2005/8/layout/orgChart1"/>
    <dgm:cxn modelId="{7A40D96C-5A94-4EDE-95C2-E9DAE7DB3000}" type="presParOf" srcId="{BFF63D27-1DE2-4B92-9A6B-27E422B39605}" destId="{189C6ED2-E80D-46CC-9076-268E8B8493D1}" srcOrd="1" destOrd="0" presId="urn:microsoft.com/office/officeart/2005/8/layout/orgChart1"/>
    <dgm:cxn modelId="{DB6C374C-13A3-4640-B3C6-912D6E63EC41}" type="presParOf" srcId="{BFF63D27-1DE2-4B92-9A6B-27E422B39605}" destId="{75537F97-055E-4F44-ADEF-5E90FFA7586D}" srcOrd="2" destOrd="0" presId="urn:microsoft.com/office/officeart/2005/8/layout/orgChart1"/>
    <dgm:cxn modelId="{0EA54F6D-DD11-4DB2-A000-F6FFDFD9DFA8}" type="presParOf" srcId="{F44ABC8E-7827-498F-9E11-19E1C2261D84}" destId="{68857C03-EAD7-4FC9-8547-43A2D65E40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81F34-AD9B-46A3-AF92-FFCEDFDC5AFA}" type="doc">
      <dgm:prSet loTypeId="urn:microsoft.com/office/officeart/2005/8/layout/list1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D02242E-30AC-4F19-9D8D-865D15B7F09F}">
      <dgm:prSet phldrT="[Текст]" custT="1"/>
      <dgm:spPr/>
      <dgm:t>
        <a:bodyPr/>
        <a:lstStyle/>
        <a:p>
          <a:r>
            <a:rPr lang="uk-UA" sz="2800" b="1" dirty="0" smtClean="0"/>
            <a:t>Детектори (сканери)</a:t>
          </a:r>
          <a:endParaRPr lang="ru-RU" sz="2800" b="1" dirty="0"/>
        </a:p>
      </dgm:t>
    </dgm:pt>
    <dgm:pt modelId="{AE89FB77-CF96-44A6-A619-C925B1F85772}" type="parTrans" cxnId="{AF29C06C-4545-42C6-A32B-93F1CF37476C}">
      <dgm:prSet/>
      <dgm:spPr/>
      <dgm:t>
        <a:bodyPr/>
        <a:lstStyle/>
        <a:p>
          <a:endParaRPr lang="ru-RU"/>
        </a:p>
      </dgm:t>
    </dgm:pt>
    <dgm:pt modelId="{FD8D9D6F-5612-47D7-A035-7A18861F5EBE}" type="sibTrans" cxnId="{AF29C06C-4545-42C6-A32B-93F1CF37476C}">
      <dgm:prSet/>
      <dgm:spPr/>
      <dgm:t>
        <a:bodyPr/>
        <a:lstStyle/>
        <a:p>
          <a:endParaRPr lang="ru-RU"/>
        </a:p>
      </dgm:t>
    </dgm:pt>
    <dgm:pt modelId="{2DD69BB9-2C82-4790-A0C0-6DEF6F118EC6}">
      <dgm:prSet phldrT="[Текст]" custT="1"/>
      <dgm:spPr/>
      <dgm:t>
        <a:bodyPr/>
        <a:lstStyle/>
        <a:p>
          <a:r>
            <a:rPr lang="uk-UA" sz="2800" b="1" dirty="0" smtClean="0"/>
            <a:t>Лікарі</a:t>
          </a:r>
          <a:endParaRPr lang="ru-RU" sz="2800" b="1" dirty="0"/>
        </a:p>
      </dgm:t>
    </dgm:pt>
    <dgm:pt modelId="{FA688294-1C1E-4538-87D7-945B63133B6F}" type="parTrans" cxnId="{0FBD2CD5-190D-4515-BECF-A9E4473C9D7B}">
      <dgm:prSet/>
      <dgm:spPr/>
      <dgm:t>
        <a:bodyPr/>
        <a:lstStyle/>
        <a:p>
          <a:endParaRPr lang="ru-RU"/>
        </a:p>
      </dgm:t>
    </dgm:pt>
    <dgm:pt modelId="{1B97D276-92A6-40BC-9A10-C719CFC6C707}" type="sibTrans" cxnId="{0FBD2CD5-190D-4515-BECF-A9E4473C9D7B}">
      <dgm:prSet/>
      <dgm:spPr/>
      <dgm:t>
        <a:bodyPr/>
        <a:lstStyle/>
        <a:p>
          <a:endParaRPr lang="ru-RU"/>
        </a:p>
      </dgm:t>
    </dgm:pt>
    <dgm:pt modelId="{79CD55FD-6815-4FED-94D1-93F3DFC75BA3}">
      <dgm:prSet phldrT="[Текст]" custT="1"/>
      <dgm:spPr/>
      <dgm:t>
        <a:bodyPr/>
        <a:lstStyle/>
        <a:p>
          <a:r>
            <a:rPr lang="uk-UA" sz="2800" b="1" dirty="0" smtClean="0"/>
            <a:t>Ревізори</a:t>
          </a:r>
          <a:endParaRPr lang="ru-RU" sz="2800" b="1" dirty="0"/>
        </a:p>
      </dgm:t>
    </dgm:pt>
    <dgm:pt modelId="{E308F180-B43F-48E9-897E-4F068F733068}" type="parTrans" cxnId="{4AB72665-922B-4A42-A4D2-1A38C9818F83}">
      <dgm:prSet/>
      <dgm:spPr/>
      <dgm:t>
        <a:bodyPr/>
        <a:lstStyle/>
        <a:p>
          <a:endParaRPr lang="ru-RU"/>
        </a:p>
      </dgm:t>
    </dgm:pt>
    <dgm:pt modelId="{931F2D08-617D-43A5-819A-39C48CC9DE1D}" type="sibTrans" cxnId="{4AB72665-922B-4A42-A4D2-1A38C9818F83}">
      <dgm:prSet/>
      <dgm:spPr/>
      <dgm:t>
        <a:bodyPr/>
        <a:lstStyle/>
        <a:p>
          <a:endParaRPr lang="ru-RU"/>
        </a:p>
      </dgm:t>
    </dgm:pt>
    <dgm:pt modelId="{68543DEA-D3AE-464B-A20B-BD8A34E617C1}">
      <dgm:prSet custT="1"/>
      <dgm:spPr/>
      <dgm:t>
        <a:bodyPr/>
        <a:lstStyle/>
        <a:p>
          <a:r>
            <a:rPr lang="uk-UA" sz="2800" b="1" dirty="0" err="1" smtClean="0"/>
            <a:t>Блокувальники</a:t>
          </a:r>
          <a:endParaRPr lang="ru-RU" sz="2800" b="1" dirty="0"/>
        </a:p>
      </dgm:t>
    </dgm:pt>
    <dgm:pt modelId="{50AF9D9E-0AD4-45BB-A3B2-EFFB94B802C3}" type="parTrans" cxnId="{DAC621B6-78AC-40BC-8D13-8C2F0430CA76}">
      <dgm:prSet/>
      <dgm:spPr/>
    </dgm:pt>
    <dgm:pt modelId="{BA64D16F-40F7-4DA6-90B3-DC340052B01F}" type="sibTrans" cxnId="{DAC621B6-78AC-40BC-8D13-8C2F0430CA76}">
      <dgm:prSet/>
      <dgm:spPr/>
    </dgm:pt>
    <dgm:pt modelId="{EB768583-A953-4351-9687-C843737CF642}">
      <dgm:prSet custT="1"/>
      <dgm:spPr/>
      <dgm:t>
        <a:bodyPr/>
        <a:lstStyle/>
        <a:p>
          <a:r>
            <a:rPr lang="uk-UA" sz="2800" b="1" dirty="0" smtClean="0"/>
            <a:t>Монітори</a:t>
          </a:r>
          <a:endParaRPr lang="ru-RU" sz="2800" b="1" dirty="0"/>
        </a:p>
      </dgm:t>
    </dgm:pt>
    <dgm:pt modelId="{D7DD7F7F-994A-4DEF-B11F-07962EA8D3ED}" type="parTrans" cxnId="{F756C156-C376-4C5B-8980-84DB817E074D}">
      <dgm:prSet/>
      <dgm:spPr/>
    </dgm:pt>
    <dgm:pt modelId="{A6E8AA0C-92AE-4CA6-A80B-5A3156084F22}" type="sibTrans" cxnId="{F756C156-C376-4C5B-8980-84DB817E074D}">
      <dgm:prSet/>
      <dgm:spPr/>
    </dgm:pt>
    <dgm:pt modelId="{681D919F-FA8E-47A4-AEED-2FCB4DD96ED4}" type="pres">
      <dgm:prSet presAssocID="{32F81F34-AD9B-46A3-AF92-FFCEDFDC5AFA}" presName="linear" presStyleCnt="0">
        <dgm:presLayoutVars>
          <dgm:dir/>
          <dgm:animLvl val="lvl"/>
          <dgm:resizeHandles val="exact"/>
        </dgm:presLayoutVars>
      </dgm:prSet>
      <dgm:spPr/>
    </dgm:pt>
    <dgm:pt modelId="{03F5849A-9CA0-4C8E-BA8B-C065833A2F4B}" type="pres">
      <dgm:prSet presAssocID="{BD02242E-30AC-4F19-9D8D-865D15B7F09F}" presName="parentLin" presStyleCnt="0"/>
      <dgm:spPr/>
    </dgm:pt>
    <dgm:pt modelId="{BE681F15-07BA-426F-98EE-B76004243545}" type="pres">
      <dgm:prSet presAssocID="{BD02242E-30AC-4F19-9D8D-865D15B7F09F}" presName="parentLeftMargin" presStyleLbl="node1" presStyleIdx="0" presStyleCnt="5"/>
      <dgm:spPr/>
    </dgm:pt>
    <dgm:pt modelId="{9CD29720-A93B-4B84-93A5-7B08A18F7B78}" type="pres">
      <dgm:prSet presAssocID="{BD02242E-30AC-4F19-9D8D-865D15B7F09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DB1B604-27F6-4326-99BA-104AF6EDCFC7}" type="pres">
      <dgm:prSet presAssocID="{BD02242E-30AC-4F19-9D8D-865D15B7F09F}" presName="negativeSpace" presStyleCnt="0"/>
      <dgm:spPr/>
    </dgm:pt>
    <dgm:pt modelId="{8C36CE86-CEB8-47B1-A867-600B18C6C542}" type="pres">
      <dgm:prSet presAssocID="{BD02242E-30AC-4F19-9D8D-865D15B7F09F}" presName="childText" presStyleLbl="conFgAcc1" presStyleIdx="0" presStyleCnt="5">
        <dgm:presLayoutVars>
          <dgm:bulletEnabled val="1"/>
        </dgm:presLayoutVars>
      </dgm:prSet>
      <dgm:spPr/>
    </dgm:pt>
    <dgm:pt modelId="{D1988056-7942-4631-AFC9-4AA75B256D8B}" type="pres">
      <dgm:prSet presAssocID="{FD8D9D6F-5612-47D7-A035-7A18861F5EBE}" presName="spaceBetweenRectangles" presStyleCnt="0"/>
      <dgm:spPr/>
    </dgm:pt>
    <dgm:pt modelId="{C810939B-09E3-43F0-8F58-547130AE5086}" type="pres">
      <dgm:prSet presAssocID="{2DD69BB9-2C82-4790-A0C0-6DEF6F118EC6}" presName="parentLin" presStyleCnt="0"/>
      <dgm:spPr/>
    </dgm:pt>
    <dgm:pt modelId="{CF44276A-F409-47D8-B5A0-F3DEBAF4F7F1}" type="pres">
      <dgm:prSet presAssocID="{2DD69BB9-2C82-4790-A0C0-6DEF6F118EC6}" presName="parentLeftMargin" presStyleLbl="node1" presStyleIdx="0" presStyleCnt="5"/>
      <dgm:spPr/>
    </dgm:pt>
    <dgm:pt modelId="{9D66D828-FB48-4A03-BB1C-A2B29EEDFE21}" type="pres">
      <dgm:prSet presAssocID="{2DD69BB9-2C82-4790-A0C0-6DEF6F118EC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AFCE20E-09CA-4E47-93B4-45382B5836CA}" type="pres">
      <dgm:prSet presAssocID="{2DD69BB9-2C82-4790-A0C0-6DEF6F118EC6}" presName="negativeSpace" presStyleCnt="0"/>
      <dgm:spPr/>
    </dgm:pt>
    <dgm:pt modelId="{67D34C6D-947A-415C-B92D-45EC299822B7}" type="pres">
      <dgm:prSet presAssocID="{2DD69BB9-2C82-4790-A0C0-6DEF6F118EC6}" presName="childText" presStyleLbl="conFgAcc1" presStyleIdx="1" presStyleCnt="5">
        <dgm:presLayoutVars>
          <dgm:bulletEnabled val="1"/>
        </dgm:presLayoutVars>
      </dgm:prSet>
      <dgm:spPr/>
    </dgm:pt>
    <dgm:pt modelId="{D9439907-1BD2-4B44-834E-AAD54C31AA7C}" type="pres">
      <dgm:prSet presAssocID="{1B97D276-92A6-40BC-9A10-C719CFC6C707}" presName="spaceBetweenRectangles" presStyleCnt="0"/>
      <dgm:spPr/>
    </dgm:pt>
    <dgm:pt modelId="{AEE5E150-CCC0-4EC9-A910-A71DB26120A5}" type="pres">
      <dgm:prSet presAssocID="{EB768583-A953-4351-9687-C843737CF642}" presName="parentLin" presStyleCnt="0"/>
      <dgm:spPr/>
    </dgm:pt>
    <dgm:pt modelId="{54AF79BB-408E-49CB-8182-698AEB7E8AAC}" type="pres">
      <dgm:prSet presAssocID="{EB768583-A953-4351-9687-C843737CF642}" presName="parentLeftMargin" presStyleLbl="node1" presStyleIdx="1" presStyleCnt="5"/>
      <dgm:spPr/>
    </dgm:pt>
    <dgm:pt modelId="{B36EABED-F0B1-4882-81E3-E6394A055C32}" type="pres">
      <dgm:prSet presAssocID="{EB768583-A953-4351-9687-C843737CF64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05DC7D5-C4FD-4A25-8AA3-848A0FD9019A}" type="pres">
      <dgm:prSet presAssocID="{EB768583-A953-4351-9687-C843737CF642}" presName="negativeSpace" presStyleCnt="0"/>
      <dgm:spPr/>
    </dgm:pt>
    <dgm:pt modelId="{B8DA3E8C-5DF1-4E05-BA24-BA65E947C835}" type="pres">
      <dgm:prSet presAssocID="{EB768583-A953-4351-9687-C843737CF642}" presName="childText" presStyleLbl="conFgAcc1" presStyleIdx="2" presStyleCnt="5">
        <dgm:presLayoutVars>
          <dgm:bulletEnabled val="1"/>
        </dgm:presLayoutVars>
      </dgm:prSet>
      <dgm:spPr/>
    </dgm:pt>
    <dgm:pt modelId="{FFFA6D1C-A163-4A87-ACAF-F8D12395328C}" type="pres">
      <dgm:prSet presAssocID="{A6E8AA0C-92AE-4CA6-A80B-5A3156084F22}" presName="spaceBetweenRectangles" presStyleCnt="0"/>
      <dgm:spPr/>
    </dgm:pt>
    <dgm:pt modelId="{C02056B1-238C-4105-B898-CE51984FFEB5}" type="pres">
      <dgm:prSet presAssocID="{79CD55FD-6815-4FED-94D1-93F3DFC75BA3}" presName="parentLin" presStyleCnt="0"/>
      <dgm:spPr/>
    </dgm:pt>
    <dgm:pt modelId="{52179EAA-D4FA-4C7E-86CF-2A0A313BAAA9}" type="pres">
      <dgm:prSet presAssocID="{79CD55FD-6815-4FED-94D1-93F3DFC75BA3}" presName="parentLeftMargin" presStyleLbl="node1" presStyleIdx="2" presStyleCnt="5"/>
      <dgm:spPr/>
    </dgm:pt>
    <dgm:pt modelId="{DBFF44A2-B7EC-48B8-963D-0E7E65946238}" type="pres">
      <dgm:prSet presAssocID="{79CD55FD-6815-4FED-94D1-93F3DFC75BA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78DC50E-55E6-464D-9DB4-16532354A4E7}" type="pres">
      <dgm:prSet presAssocID="{79CD55FD-6815-4FED-94D1-93F3DFC75BA3}" presName="negativeSpace" presStyleCnt="0"/>
      <dgm:spPr/>
    </dgm:pt>
    <dgm:pt modelId="{B7B716C0-DEAA-4C9E-AD53-E1D71DEFFA96}" type="pres">
      <dgm:prSet presAssocID="{79CD55FD-6815-4FED-94D1-93F3DFC75BA3}" presName="childText" presStyleLbl="conFgAcc1" presStyleIdx="3" presStyleCnt="5">
        <dgm:presLayoutVars>
          <dgm:bulletEnabled val="1"/>
        </dgm:presLayoutVars>
      </dgm:prSet>
      <dgm:spPr/>
    </dgm:pt>
    <dgm:pt modelId="{2CAC1586-E0FE-473B-8B83-F252ACFCCFAD}" type="pres">
      <dgm:prSet presAssocID="{931F2D08-617D-43A5-819A-39C48CC9DE1D}" presName="spaceBetweenRectangles" presStyleCnt="0"/>
      <dgm:spPr/>
    </dgm:pt>
    <dgm:pt modelId="{022473E7-3F2C-48FE-9088-CEA43F009C02}" type="pres">
      <dgm:prSet presAssocID="{68543DEA-D3AE-464B-A20B-BD8A34E617C1}" presName="parentLin" presStyleCnt="0"/>
      <dgm:spPr/>
    </dgm:pt>
    <dgm:pt modelId="{C2AD5B89-49A5-41DC-B4AA-1616216326F9}" type="pres">
      <dgm:prSet presAssocID="{68543DEA-D3AE-464B-A20B-BD8A34E617C1}" presName="parentLeftMargin" presStyleLbl="node1" presStyleIdx="3" presStyleCnt="5"/>
      <dgm:spPr/>
    </dgm:pt>
    <dgm:pt modelId="{E141AE83-B6EE-4D0E-BD56-05D5193BFA4B}" type="pres">
      <dgm:prSet presAssocID="{68543DEA-D3AE-464B-A20B-BD8A34E617C1}" presName="parentText" presStyleLbl="node1" presStyleIdx="4" presStyleCnt="5" custLinFactNeighborX="2330" custLinFactNeighborY="11398">
        <dgm:presLayoutVars>
          <dgm:chMax val="0"/>
          <dgm:bulletEnabled val="1"/>
        </dgm:presLayoutVars>
      </dgm:prSet>
      <dgm:spPr/>
    </dgm:pt>
    <dgm:pt modelId="{8717FF18-0537-4821-BAB1-0938E368FF09}" type="pres">
      <dgm:prSet presAssocID="{68543DEA-D3AE-464B-A20B-BD8A34E617C1}" presName="negativeSpace" presStyleCnt="0"/>
      <dgm:spPr/>
    </dgm:pt>
    <dgm:pt modelId="{620ED491-F7AC-44E9-B9A6-FFEBF4E96A62}" type="pres">
      <dgm:prSet presAssocID="{68543DEA-D3AE-464B-A20B-BD8A34E617C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1AFCE8C-9840-42AB-B685-5006710979D5}" type="presOf" srcId="{EB768583-A953-4351-9687-C843737CF642}" destId="{B36EABED-F0B1-4882-81E3-E6394A055C32}" srcOrd="1" destOrd="0" presId="urn:microsoft.com/office/officeart/2005/8/layout/list1"/>
    <dgm:cxn modelId="{4AB72665-922B-4A42-A4D2-1A38C9818F83}" srcId="{32F81F34-AD9B-46A3-AF92-FFCEDFDC5AFA}" destId="{79CD55FD-6815-4FED-94D1-93F3DFC75BA3}" srcOrd="3" destOrd="0" parTransId="{E308F180-B43F-48E9-897E-4F068F733068}" sibTransId="{931F2D08-617D-43A5-819A-39C48CC9DE1D}"/>
    <dgm:cxn modelId="{FE1D33D7-5FCE-48F0-8819-BA95C5890AA3}" type="presOf" srcId="{79CD55FD-6815-4FED-94D1-93F3DFC75BA3}" destId="{52179EAA-D4FA-4C7E-86CF-2A0A313BAAA9}" srcOrd="0" destOrd="0" presId="urn:microsoft.com/office/officeart/2005/8/layout/list1"/>
    <dgm:cxn modelId="{80AD2E6E-5DF7-41AA-A27D-AF01314AE961}" type="presOf" srcId="{BD02242E-30AC-4F19-9D8D-865D15B7F09F}" destId="{9CD29720-A93B-4B84-93A5-7B08A18F7B78}" srcOrd="1" destOrd="0" presId="urn:microsoft.com/office/officeart/2005/8/layout/list1"/>
    <dgm:cxn modelId="{BAEE1903-3AD8-49DC-BFF2-0F72C1A3D02B}" type="presOf" srcId="{2DD69BB9-2C82-4790-A0C0-6DEF6F118EC6}" destId="{CF44276A-F409-47D8-B5A0-F3DEBAF4F7F1}" srcOrd="0" destOrd="0" presId="urn:microsoft.com/office/officeart/2005/8/layout/list1"/>
    <dgm:cxn modelId="{F756C156-C376-4C5B-8980-84DB817E074D}" srcId="{32F81F34-AD9B-46A3-AF92-FFCEDFDC5AFA}" destId="{EB768583-A953-4351-9687-C843737CF642}" srcOrd="2" destOrd="0" parTransId="{D7DD7F7F-994A-4DEF-B11F-07962EA8D3ED}" sibTransId="{A6E8AA0C-92AE-4CA6-A80B-5A3156084F22}"/>
    <dgm:cxn modelId="{2E21082F-D560-4FBE-BCC8-DDDF9C962566}" type="presOf" srcId="{68543DEA-D3AE-464B-A20B-BD8A34E617C1}" destId="{E141AE83-B6EE-4D0E-BD56-05D5193BFA4B}" srcOrd="1" destOrd="0" presId="urn:microsoft.com/office/officeart/2005/8/layout/list1"/>
    <dgm:cxn modelId="{544A554B-3E6E-4957-896C-7095E439AFB1}" type="presOf" srcId="{BD02242E-30AC-4F19-9D8D-865D15B7F09F}" destId="{BE681F15-07BA-426F-98EE-B76004243545}" srcOrd="0" destOrd="0" presId="urn:microsoft.com/office/officeart/2005/8/layout/list1"/>
    <dgm:cxn modelId="{AF29C06C-4545-42C6-A32B-93F1CF37476C}" srcId="{32F81F34-AD9B-46A3-AF92-FFCEDFDC5AFA}" destId="{BD02242E-30AC-4F19-9D8D-865D15B7F09F}" srcOrd="0" destOrd="0" parTransId="{AE89FB77-CF96-44A6-A619-C925B1F85772}" sibTransId="{FD8D9D6F-5612-47D7-A035-7A18861F5EBE}"/>
    <dgm:cxn modelId="{DD4D4F2E-3776-4A56-83F2-AAD5DD91DC11}" type="presOf" srcId="{32F81F34-AD9B-46A3-AF92-FFCEDFDC5AFA}" destId="{681D919F-FA8E-47A4-AEED-2FCB4DD96ED4}" srcOrd="0" destOrd="0" presId="urn:microsoft.com/office/officeart/2005/8/layout/list1"/>
    <dgm:cxn modelId="{220CBDF4-D4D7-4B19-8C82-AE81F0C5A068}" type="presOf" srcId="{68543DEA-D3AE-464B-A20B-BD8A34E617C1}" destId="{C2AD5B89-49A5-41DC-B4AA-1616216326F9}" srcOrd="0" destOrd="0" presId="urn:microsoft.com/office/officeart/2005/8/layout/list1"/>
    <dgm:cxn modelId="{34A8EE84-1262-4FA6-A175-1B495417AD8B}" type="presOf" srcId="{79CD55FD-6815-4FED-94D1-93F3DFC75BA3}" destId="{DBFF44A2-B7EC-48B8-963D-0E7E65946238}" srcOrd="1" destOrd="0" presId="urn:microsoft.com/office/officeart/2005/8/layout/list1"/>
    <dgm:cxn modelId="{0FBD2CD5-190D-4515-BECF-A9E4473C9D7B}" srcId="{32F81F34-AD9B-46A3-AF92-FFCEDFDC5AFA}" destId="{2DD69BB9-2C82-4790-A0C0-6DEF6F118EC6}" srcOrd="1" destOrd="0" parTransId="{FA688294-1C1E-4538-87D7-945B63133B6F}" sibTransId="{1B97D276-92A6-40BC-9A10-C719CFC6C707}"/>
    <dgm:cxn modelId="{DAC621B6-78AC-40BC-8D13-8C2F0430CA76}" srcId="{32F81F34-AD9B-46A3-AF92-FFCEDFDC5AFA}" destId="{68543DEA-D3AE-464B-A20B-BD8A34E617C1}" srcOrd="4" destOrd="0" parTransId="{50AF9D9E-0AD4-45BB-A3B2-EFFB94B802C3}" sibTransId="{BA64D16F-40F7-4DA6-90B3-DC340052B01F}"/>
    <dgm:cxn modelId="{D1D23674-893E-4998-B892-1806E892A879}" type="presOf" srcId="{2DD69BB9-2C82-4790-A0C0-6DEF6F118EC6}" destId="{9D66D828-FB48-4A03-BB1C-A2B29EEDFE21}" srcOrd="1" destOrd="0" presId="urn:microsoft.com/office/officeart/2005/8/layout/list1"/>
    <dgm:cxn modelId="{B7C4E114-5E97-4DED-AFA1-8AEAADC63EF7}" type="presOf" srcId="{EB768583-A953-4351-9687-C843737CF642}" destId="{54AF79BB-408E-49CB-8182-698AEB7E8AAC}" srcOrd="0" destOrd="0" presId="urn:microsoft.com/office/officeart/2005/8/layout/list1"/>
    <dgm:cxn modelId="{A308C60D-BD6E-4967-BE5D-BCDA84FB0D54}" type="presParOf" srcId="{681D919F-FA8E-47A4-AEED-2FCB4DD96ED4}" destId="{03F5849A-9CA0-4C8E-BA8B-C065833A2F4B}" srcOrd="0" destOrd="0" presId="urn:microsoft.com/office/officeart/2005/8/layout/list1"/>
    <dgm:cxn modelId="{820EAF60-BE9A-4D78-9568-6DEE8CB89BE9}" type="presParOf" srcId="{03F5849A-9CA0-4C8E-BA8B-C065833A2F4B}" destId="{BE681F15-07BA-426F-98EE-B76004243545}" srcOrd="0" destOrd="0" presId="urn:microsoft.com/office/officeart/2005/8/layout/list1"/>
    <dgm:cxn modelId="{3C7E5B5D-07C7-48CD-B6B8-911723628693}" type="presParOf" srcId="{03F5849A-9CA0-4C8E-BA8B-C065833A2F4B}" destId="{9CD29720-A93B-4B84-93A5-7B08A18F7B78}" srcOrd="1" destOrd="0" presId="urn:microsoft.com/office/officeart/2005/8/layout/list1"/>
    <dgm:cxn modelId="{8AAB12C9-1E6D-4CBD-8A31-29FF5BDE8F92}" type="presParOf" srcId="{681D919F-FA8E-47A4-AEED-2FCB4DD96ED4}" destId="{ADB1B604-27F6-4326-99BA-104AF6EDCFC7}" srcOrd="1" destOrd="0" presId="urn:microsoft.com/office/officeart/2005/8/layout/list1"/>
    <dgm:cxn modelId="{818589B7-7766-44BA-BAE5-89C9C3B7D3E9}" type="presParOf" srcId="{681D919F-FA8E-47A4-AEED-2FCB4DD96ED4}" destId="{8C36CE86-CEB8-47B1-A867-600B18C6C542}" srcOrd="2" destOrd="0" presId="urn:microsoft.com/office/officeart/2005/8/layout/list1"/>
    <dgm:cxn modelId="{A0B6D115-91E7-4F59-BAE5-E66A0FA879C1}" type="presParOf" srcId="{681D919F-FA8E-47A4-AEED-2FCB4DD96ED4}" destId="{D1988056-7942-4631-AFC9-4AA75B256D8B}" srcOrd="3" destOrd="0" presId="urn:microsoft.com/office/officeart/2005/8/layout/list1"/>
    <dgm:cxn modelId="{B7941424-C28B-4B19-9B9E-DFE1C20232D7}" type="presParOf" srcId="{681D919F-FA8E-47A4-AEED-2FCB4DD96ED4}" destId="{C810939B-09E3-43F0-8F58-547130AE5086}" srcOrd="4" destOrd="0" presId="urn:microsoft.com/office/officeart/2005/8/layout/list1"/>
    <dgm:cxn modelId="{8F8F6F86-6FB1-4D58-8C9F-AFAEE665C942}" type="presParOf" srcId="{C810939B-09E3-43F0-8F58-547130AE5086}" destId="{CF44276A-F409-47D8-B5A0-F3DEBAF4F7F1}" srcOrd="0" destOrd="0" presId="urn:microsoft.com/office/officeart/2005/8/layout/list1"/>
    <dgm:cxn modelId="{32114F24-8BAA-4C16-BA51-C264D9067F13}" type="presParOf" srcId="{C810939B-09E3-43F0-8F58-547130AE5086}" destId="{9D66D828-FB48-4A03-BB1C-A2B29EEDFE21}" srcOrd="1" destOrd="0" presId="urn:microsoft.com/office/officeart/2005/8/layout/list1"/>
    <dgm:cxn modelId="{ECCB9CE0-26E5-4690-A3BF-3F8B9D0B7604}" type="presParOf" srcId="{681D919F-FA8E-47A4-AEED-2FCB4DD96ED4}" destId="{DAFCE20E-09CA-4E47-93B4-45382B5836CA}" srcOrd="5" destOrd="0" presId="urn:microsoft.com/office/officeart/2005/8/layout/list1"/>
    <dgm:cxn modelId="{32E3CC90-BEC3-463E-805C-706A94450AC0}" type="presParOf" srcId="{681D919F-FA8E-47A4-AEED-2FCB4DD96ED4}" destId="{67D34C6D-947A-415C-B92D-45EC299822B7}" srcOrd="6" destOrd="0" presId="urn:microsoft.com/office/officeart/2005/8/layout/list1"/>
    <dgm:cxn modelId="{3A71E2CC-8BF4-4903-81D0-EBB7D0EA6408}" type="presParOf" srcId="{681D919F-FA8E-47A4-AEED-2FCB4DD96ED4}" destId="{D9439907-1BD2-4B44-834E-AAD54C31AA7C}" srcOrd="7" destOrd="0" presId="urn:microsoft.com/office/officeart/2005/8/layout/list1"/>
    <dgm:cxn modelId="{F71218A9-3D83-4AA2-9306-EB17E4C1767D}" type="presParOf" srcId="{681D919F-FA8E-47A4-AEED-2FCB4DD96ED4}" destId="{AEE5E150-CCC0-4EC9-A910-A71DB26120A5}" srcOrd="8" destOrd="0" presId="urn:microsoft.com/office/officeart/2005/8/layout/list1"/>
    <dgm:cxn modelId="{A1427D47-9D09-4CC2-B59B-5AD180CEB807}" type="presParOf" srcId="{AEE5E150-CCC0-4EC9-A910-A71DB26120A5}" destId="{54AF79BB-408E-49CB-8182-698AEB7E8AAC}" srcOrd="0" destOrd="0" presId="urn:microsoft.com/office/officeart/2005/8/layout/list1"/>
    <dgm:cxn modelId="{499CBC1C-F48D-411F-9B50-E49E52B257E7}" type="presParOf" srcId="{AEE5E150-CCC0-4EC9-A910-A71DB26120A5}" destId="{B36EABED-F0B1-4882-81E3-E6394A055C32}" srcOrd="1" destOrd="0" presId="urn:microsoft.com/office/officeart/2005/8/layout/list1"/>
    <dgm:cxn modelId="{A48E76F0-B1B2-407D-BA89-76B2C713E3B7}" type="presParOf" srcId="{681D919F-FA8E-47A4-AEED-2FCB4DD96ED4}" destId="{C05DC7D5-C4FD-4A25-8AA3-848A0FD9019A}" srcOrd="9" destOrd="0" presId="urn:microsoft.com/office/officeart/2005/8/layout/list1"/>
    <dgm:cxn modelId="{8041ED72-B5E7-49E4-841F-FB6DC3DA6C03}" type="presParOf" srcId="{681D919F-FA8E-47A4-AEED-2FCB4DD96ED4}" destId="{B8DA3E8C-5DF1-4E05-BA24-BA65E947C835}" srcOrd="10" destOrd="0" presId="urn:microsoft.com/office/officeart/2005/8/layout/list1"/>
    <dgm:cxn modelId="{D7C66D15-6F42-463E-8801-05898703C59A}" type="presParOf" srcId="{681D919F-FA8E-47A4-AEED-2FCB4DD96ED4}" destId="{FFFA6D1C-A163-4A87-ACAF-F8D12395328C}" srcOrd="11" destOrd="0" presId="urn:microsoft.com/office/officeart/2005/8/layout/list1"/>
    <dgm:cxn modelId="{340E1736-3F1A-44F8-A7D3-64538DBC57B1}" type="presParOf" srcId="{681D919F-FA8E-47A4-AEED-2FCB4DD96ED4}" destId="{C02056B1-238C-4105-B898-CE51984FFEB5}" srcOrd="12" destOrd="0" presId="urn:microsoft.com/office/officeart/2005/8/layout/list1"/>
    <dgm:cxn modelId="{0A8773C5-33E0-46AC-ABC6-4768D6226896}" type="presParOf" srcId="{C02056B1-238C-4105-B898-CE51984FFEB5}" destId="{52179EAA-D4FA-4C7E-86CF-2A0A313BAAA9}" srcOrd="0" destOrd="0" presId="urn:microsoft.com/office/officeart/2005/8/layout/list1"/>
    <dgm:cxn modelId="{9A34654C-4B6D-49A2-A740-03E3B0890B9E}" type="presParOf" srcId="{C02056B1-238C-4105-B898-CE51984FFEB5}" destId="{DBFF44A2-B7EC-48B8-963D-0E7E65946238}" srcOrd="1" destOrd="0" presId="urn:microsoft.com/office/officeart/2005/8/layout/list1"/>
    <dgm:cxn modelId="{0D47AAC8-F2DD-4287-A624-931872D265AB}" type="presParOf" srcId="{681D919F-FA8E-47A4-AEED-2FCB4DD96ED4}" destId="{678DC50E-55E6-464D-9DB4-16532354A4E7}" srcOrd="13" destOrd="0" presId="urn:microsoft.com/office/officeart/2005/8/layout/list1"/>
    <dgm:cxn modelId="{B31E9762-E84E-471D-B1A7-F1D538185ABE}" type="presParOf" srcId="{681D919F-FA8E-47A4-AEED-2FCB4DD96ED4}" destId="{B7B716C0-DEAA-4C9E-AD53-E1D71DEFFA96}" srcOrd="14" destOrd="0" presId="urn:microsoft.com/office/officeart/2005/8/layout/list1"/>
    <dgm:cxn modelId="{DE981970-694E-404B-BEEF-A86CE2B6B090}" type="presParOf" srcId="{681D919F-FA8E-47A4-AEED-2FCB4DD96ED4}" destId="{2CAC1586-E0FE-473B-8B83-F252ACFCCFAD}" srcOrd="15" destOrd="0" presId="urn:microsoft.com/office/officeart/2005/8/layout/list1"/>
    <dgm:cxn modelId="{84B6618A-E3B1-4FC0-9D9F-CABD7724EC42}" type="presParOf" srcId="{681D919F-FA8E-47A4-AEED-2FCB4DD96ED4}" destId="{022473E7-3F2C-48FE-9088-CEA43F009C02}" srcOrd="16" destOrd="0" presId="urn:microsoft.com/office/officeart/2005/8/layout/list1"/>
    <dgm:cxn modelId="{78FA271D-1CD1-473E-AA15-EB8800C6D708}" type="presParOf" srcId="{022473E7-3F2C-48FE-9088-CEA43F009C02}" destId="{C2AD5B89-49A5-41DC-B4AA-1616216326F9}" srcOrd="0" destOrd="0" presId="urn:microsoft.com/office/officeart/2005/8/layout/list1"/>
    <dgm:cxn modelId="{91DBFC78-AA60-4C66-BA6C-F4C2FF16C9AB}" type="presParOf" srcId="{022473E7-3F2C-48FE-9088-CEA43F009C02}" destId="{E141AE83-B6EE-4D0E-BD56-05D5193BFA4B}" srcOrd="1" destOrd="0" presId="urn:microsoft.com/office/officeart/2005/8/layout/list1"/>
    <dgm:cxn modelId="{1CBB609A-CF8E-421F-9BA1-E42CBA124592}" type="presParOf" srcId="{681D919F-FA8E-47A4-AEED-2FCB4DD96ED4}" destId="{8717FF18-0537-4821-BAB1-0938E368FF09}" srcOrd="17" destOrd="0" presId="urn:microsoft.com/office/officeart/2005/8/layout/list1"/>
    <dgm:cxn modelId="{51F463AE-2DBA-4A81-842C-DF569F564D09}" type="presParOf" srcId="{681D919F-FA8E-47A4-AEED-2FCB4DD96ED4}" destId="{620ED491-F7AC-44E9-B9A6-FFEBF4E96A6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3B322E-0F37-4AC9-8419-7087C178E343}">
      <dsp:nvSpPr>
        <dsp:cNvPr id="0" name=""/>
        <dsp:cNvSpPr/>
      </dsp:nvSpPr>
      <dsp:spPr>
        <a:xfrm>
          <a:off x="3605571" y="743095"/>
          <a:ext cx="2404514" cy="417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56"/>
              </a:lnTo>
              <a:lnTo>
                <a:pt x="2404514" y="208656"/>
              </a:lnTo>
              <a:lnTo>
                <a:pt x="2404514" y="41731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6D8D2-9416-454B-894C-5C22418CEEB8}">
      <dsp:nvSpPr>
        <dsp:cNvPr id="0" name=""/>
        <dsp:cNvSpPr/>
      </dsp:nvSpPr>
      <dsp:spPr>
        <a:xfrm>
          <a:off x="3559852" y="743095"/>
          <a:ext cx="91440" cy="4173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1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DE75D-9232-426F-A9A0-3DD16D5E585F}">
      <dsp:nvSpPr>
        <dsp:cNvPr id="0" name=""/>
        <dsp:cNvSpPr/>
      </dsp:nvSpPr>
      <dsp:spPr>
        <a:xfrm>
          <a:off x="406177" y="2154009"/>
          <a:ext cx="298080" cy="2221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810"/>
              </a:lnTo>
              <a:lnTo>
                <a:pt x="298080" y="2221810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AEB35-D7AB-4A6C-AEB9-CABAB6E6849C}">
      <dsp:nvSpPr>
        <dsp:cNvPr id="0" name=""/>
        <dsp:cNvSpPr/>
      </dsp:nvSpPr>
      <dsp:spPr>
        <a:xfrm>
          <a:off x="406177" y="2154009"/>
          <a:ext cx="298080" cy="914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112"/>
              </a:lnTo>
              <a:lnTo>
                <a:pt x="298080" y="914112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1DF7A-8E01-4141-83B3-346FF098DDAC}">
      <dsp:nvSpPr>
        <dsp:cNvPr id="0" name=""/>
        <dsp:cNvSpPr/>
      </dsp:nvSpPr>
      <dsp:spPr>
        <a:xfrm>
          <a:off x="1201057" y="743095"/>
          <a:ext cx="2404514" cy="417312"/>
        </a:xfrm>
        <a:custGeom>
          <a:avLst/>
          <a:gdLst/>
          <a:ahLst/>
          <a:cxnLst/>
          <a:rect l="0" t="0" r="0" b="0"/>
          <a:pathLst>
            <a:path>
              <a:moveTo>
                <a:pt x="2404514" y="0"/>
              </a:moveTo>
              <a:lnTo>
                <a:pt x="2404514" y="208656"/>
              </a:lnTo>
              <a:lnTo>
                <a:pt x="0" y="208656"/>
              </a:lnTo>
              <a:lnTo>
                <a:pt x="0" y="41731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9835A-54FB-4CB2-A21C-2D21BF30C6FA}">
      <dsp:nvSpPr>
        <dsp:cNvPr id="0" name=""/>
        <dsp:cNvSpPr/>
      </dsp:nvSpPr>
      <dsp:spPr>
        <a:xfrm>
          <a:off x="1653026" y="2197"/>
          <a:ext cx="3905090" cy="7408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ШКІДЛИВІ ПРОГРАМИ</a:t>
          </a:r>
          <a:endParaRPr lang="ru-RU" sz="2800" kern="1200" dirty="0"/>
        </a:p>
      </dsp:txBody>
      <dsp:txXfrm>
        <a:off x="1653026" y="2197"/>
        <a:ext cx="3905090" cy="740898"/>
      </dsp:txXfrm>
    </dsp:sp>
    <dsp:sp modelId="{8FE3853C-FF41-4439-8B88-A3FC44250F20}">
      <dsp:nvSpPr>
        <dsp:cNvPr id="0" name=""/>
        <dsp:cNvSpPr/>
      </dsp:nvSpPr>
      <dsp:spPr>
        <a:xfrm>
          <a:off x="207456" y="1160408"/>
          <a:ext cx="1987201" cy="99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Комп</a:t>
          </a:r>
          <a:r>
            <a:rPr lang="en-US" sz="2000" kern="1200" dirty="0" smtClean="0"/>
            <a:t>’</a:t>
          </a:r>
          <a:r>
            <a:rPr lang="uk-UA" sz="2000" kern="1200" dirty="0" err="1" smtClean="0"/>
            <a:t>ютерні</a:t>
          </a:r>
          <a:r>
            <a:rPr lang="uk-UA" sz="2000" kern="1200" dirty="0" smtClean="0"/>
            <a:t> віруси</a:t>
          </a:r>
          <a:endParaRPr lang="ru-RU" sz="2000" kern="1200" dirty="0"/>
        </a:p>
      </dsp:txBody>
      <dsp:txXfrm>
        <a:off x="207456" y="1160408"/>
        <a:ext cx="1987201" cy="993600"/>
      </dsp:txXfrm>
    </dsp:sp>
    <dsp:sp modelId="{2940880C-4B6E-4B8E-AAB7-B971EB6F5D3A}">
      <dsp:nvSpPr>
        <dsp:cNvPr id="0" name=""/>
        <dsp:cNvSpPr/>
      </dsp:nvSpPr>
      <dsp:spPr>
        <a:xfrm>
          <a:off x="704257" y="2571321"/>
          <a:ext cx="3205913" cy="99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Дискові (завантажувальні) віруси</a:t>
          </a:r>
          <a:endParaRPr lang="ru-RU" sz="2000" kern="1200" dirty="0"/>
        </a:p>
      </dsp:txBody>
      <dsp:txXfrm>
        <a:off x="704257" y="2571321"/>
        <a:ext cx="3205913" cy="993600"/>
      </dsp:txXfrm>
    </dsp:sp>
    <dsp:sp modelId="{412BB89F-AE90-435A-AF66-7DEEB43B6C9E}">
      <dsp:nvSpPr>
        <dsp:cNvPr id="0" name=""/>
        <dsp:cNvSpPr/>
      </dsp:nvSpPr>
      <dsp:spPr>
        <a:xfrm>
          <a:off x="704257" y="3982235"/>
          <a:ext cx="3205913" cy="787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Файлові віруси</a:t>
          </a:r>
          <a:endParaRPr lang="ru-RU" sz="2000" kern="1200" dirty="0"/>
        </a:p>
      </dsp:txBody>
      <dsp:txXfrm>
        <a:off x="704257" y="3982235"/>
        <a:ext cx="3205913" cy="787170"/>
      </dsp:txXfrm>
    </dsp:sp>
    <dsp:sp modelId="{FFFD55D4-2CA8-47AF-ACFA-2996D39DCC9B}">
      <dsp:nvSpPr>
        <dsp:cNvPr id="0" name=""/>
        <dsp:cNvSpPr/>
      </dsp:nvSpPr>
      <dsp:spPr>
        <a:xfrm>
          <a:off x="2611971" y="1160408"/>
          <a:ext cx="1987201" cy="99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Хробаки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мереж</a:t>
          </a:r>
          <a:endParaRPr lang="ru-RU" sz="2000" kern="1200" dirty="0"/>
        </a:p>
      </dsp:txBody>
      <dsp:txXfrm>
        <a:off x="2611971" y="1160408"/>
        <a:ext cx="1987201" cy="993600"/>
      </dsp:txXfrm>
    </dsp:sp>
    <dsp:sp modelId="{62DB94C2-A82B-412F-850A-59FB22977183}">
      <dsp:nvSpPr>
        <dsp:cNvPr id="0" name=""/>
        <dsp:cNvSpPr/>
      </dsp:nvSpPr>
      <dsp:spPr>
        <a:xfrm>
          <a:off x="5016485" y="1160408"/>
          <a:ext cx="1987201" cy="99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Троянські програми</a:t>
          </a:r>
          <a:endParaRPr lang="ru-RU" sz="2000" kern="1200" dirty="0"/>
        </a:p>
      </dsp:txBody>
      <dsp:txXfrm>
        <a:off x="5016485" y="1160408"/>
        <a:ext cx="1987201" cy="993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36CE86-CEB8-47B1-A867-600B18C6C542}">
      <dsp:nvSpPr>
        <dsp:cNvPr id="0" name=""/>
        <dsp:cNvSpPr/>
      </dsp:nvSpPr>
      <dsp:spPr>
        <a:xfrm>
          <a:off x="0" y="408578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D29720-A93B-4B84-93A5-7B08A18F7B78}">
      <dsp:nvSpPr>
        <dsp:cNvPr id="0" name=""/>
        <dsp:cNvSpPr/>
      </dsp:nvSpPr>
      <dsp:spPr>
        <a:xfrm>
          <a:off x="361950" y="98618"/>
          <a:ext cx="5067300" cy="61992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alpha val="9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alpha val="9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alpha val="9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Детектори (сканери)</a:t>
          </a:r>
          <a:endParaRPr lang="ru-RU" sz="2800" b="1" kern="1200" dirty="0"/>
        </a:p>
      </dsp:txBody>
      <dsp:txXfrm>
        <a:off x="361950" y="98618"/>
        <a:ext cx="5067300" cy="619920"/>
      </dsp:txXfrm>
    </dsp:sp>
    <dsp:sp modelId="{67D34C6D-947A-415C-B92D-45EC299822B7}">
      <dsp:nvSpPr>
        <dsp:cNvPr id="0" name=""/>
        <dsp:cNvSpPr/>
      </dsp:nvSpPr>
      <dsp:spPr>
        <a:xfrm>
          <a:off x="0" y="1361138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66D828-FB48-4A03-BB1C-A2B29EEDFE21}">
      <dsp:nvSpPr>
        <dsp:cNvPr id="0" name=""/>
        <dsp:cNvSpPr/>
      </dsp:nvSpPr>
      <dsp:spPr>
        <a:xfrm>
          <a:off x="361950" y="1051178"/>
          <a:ext cx="5067300" cy="61992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74000"/>
              </a:schemeClr>
            </a:gs>
            <a:gs pos="49000">
              <a:schemeClr val="accent3">
                <a:alpha val="90000"/>
                <a:hueOff val="0"/>
                <a:satOff val="0"/>
                <a:lumOff val="0"/>
                <a:alphaOff val="-10000"/>
                <a:tint val="96000"/>
                <a:shade val="84000"/>
                <a:satMod val="110000"/>
              </a:schemeClr>
            </a:gs>
            <a:gs pos="49100">
              <a:schemeClr val="accent3">
                <a:alpha val="90000"/>
                <a:hueOff val="0"/>
                <a:satOff val="0"/>
                <a:lumOff val="0"/>
                <a:alphaOff val="-10000"/>
                <a:shade val="55000"/>
                <a:satMod val="150000"/>
              </a:schemeClr>
            </a:gs>
            <a:gs pos="92000">
              <a:schemeClr val="accent3">
                <a:alpha val="90000"/>
                <a:hueOff val="0"/>
                <a:satOff val="0"/>
                <a:lumOff val="0"/>
                <a:alphaOff val="-10000"/>
                <a:tint val="98000"/>
                <a:shade val="90000"/>
                <a:satMod val="12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alpha val="90000"/>
              <a:hueOff val="0"/>
              <a:satOff val="0"/>
              <a:lumOff val="0"/>
              <a:alphaOff val="-1000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Лікарі</a:t>
          </a:r>
          <a:endParaRPr lang="ru-RU" sz="2800" b="1" kern="1200" dirty="0"/>
        </a:p>
      </dsp:txBody>
      <dsp:txXfrm>
        <a:off x="361950" y="1051178"/>
        <a:ext cx="5067300" cy="619920"/>
      </dsp:txXfrm>
    </dsp:sp>
    <dsp:sp modelId="{B8DA3E8C-5DF1-4E05-BA24-BA65E947C835}">
      <dsp:nvSpPr>
        <dsp:cNvPr id="0" name=""/>
        <dsp:cNvSpPr/>
      </dsp:nvSpPr>
      <dsp:spPr>
        <a:xfrm>
          <a:off x="0" y="231369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6EABED-F0B1-4882-81E3-E6394A055C32}">
      <dsp:nvSpPr>
        <dsp:cNvPr id="0" name=""/>
        <dsp:cNvSpPr/>
      </dsp:nvSpPr>
      <dsp:spPr>
        <a:xfrm>
          <a:off x="361950" y="2003739"/>
          <a:ext cx="5067300" cy="61992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74000"/>
              </a:schemeClr>
            </a:gs>
            <a:gs pos="49000">
              <a:schemeClr val="accent3">
                <a:alpha val="90000"/>
                <a:hueOff val="0"/>
                <a:satOff val="0"/>
                <a:lumOff val="0"/>
                <a:alphaOff val="-20000"/>
                <a:tint val="96000"/>
                <a:shade val="84000"/>
                <a:satMod val="110000"/>
              </a:schemeClr>
            </a:gs>
            <a:gs pos="49100">
              <a:schemeClr val="accent3">
                <a:alpha val="90000"/>
                <a:hueOff val="0"/>
                <a:satOff val="0"/>
                <a:lumOff val="0"/>
                <a:alphaOff val="-20000"/>
                <a:shade val="55000"/>
                <a:satMod val="150000"/>
              </a:schemeClr>
            </a:gs>
            <a:gs pos="92000">
              <a:schemeClr val="accent3">
                <a:alpha val="90000"/>
                <a:hueOff val="0"/>
                <a:satOff val="0"/>
                <a:lumOff val="0"/>
                <a:alphaOff val="-20000"/>
                <a:tint val="98000"/>
                <a:shade val="90000"/>
                <a:satMod val="12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alpha val="90000"/>
              <a:hueOff val="0"/>
              <a:satOff val="0"/>
              <a:lumOff val="0"/>
              <a:alphaOff val="-2000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Монітори</a:t>
          </a:r>
          <a:endParaRPr lang="ru-RU" sz="2800" b="1" kern="1200" dirty="0"/>
        </a:p>
      </dsp:txBody>
      <dsp:txXfrm>
        <a:off x="361950" y="2003739"/>
        <a:ext cx="5067300" cy="619920"/>
      </dsp:txXfrm>
    </dsp:sp>
    <dsp:sp modelId="{B7B716C0-DEAA-4C9E-AD53-E1D71DEFFA96}">
      <dsp:nvSpPr>
        <dsp:cNvPr id="0" name=""/>
        <dsp:cNvSpPr/>
      </dsp:nvSpPr>
      <dsp:spPr>
        <a:xfrm>
          <a:off x="0" y="326625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FF44A2-B7EC-48B8-963D-0E7E65946238}">
      <dsp:nvSpPr>
        <dsp:cNvPr id="0" name=""/>
        <dsp:cNvSpPr/>
      </dsp:nvSpPr>
      <dsp:spPr>
        <a:xfrm>
          <a:off x="361950" y="2956299"/>
          <a:ext cx="5067300" cy="61992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74000"/>
              </a:schemeClr>
            </a:gs>
            <a:gs pos="49000">
              <a:schemeClr val="accent3">
                <a:alpha val="90000"/>
                <a:hueOff val="0"/>
                <a:satOff val="0"/>
                <a:lumOff val="0"/>
                <a:alphaOff val="-30000"/>
                <a:tint val="96000"/>
                <a:shade val="84000"/>
                <a:satMod val="110000"/>
              </a:schemeClr>
            </a:gs>
            <a:gs pos="49100">
              <a:schemeClr val="accent3">
                <a:alpha val="90000"/>
                <a:hueOff val="0"/>
                <a:satOff val="0"/>
                <a:lumOff val="0"/>
                <a:alphaOff val="-30000"/>
                <a:shade val="55000"/>
                <a:satMod val="150000"/>
              </a:schemeClr>
            </a:gs>
            <a:gs pos="92000">
              <a:schemeClr val="accent3">
                <a:alpha val="90000"/>
                <a:hueOff val="0"/>
                <a:satOff val="0"/>
                <a:lumOff val="0"/>
                <a:alphaOff val="-30000"/>
                <a:tint val="98000"/>
                <a:shade val="90000"/>
                <a:satMod val="12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alpha val="90000"/>
              <a:hueOff val="0"/>
              <a:satOff val="0"/>
              <a:lumOff val="0"/>
              <a:alphaOff val="-3000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Ревізори</a:t>
          </a:r>
          <a:endParaRPr lang="ru-RU" sz="2800" b="1" kern="1200" dirty="0"/>
        </a:p>
      </dsp:txBody>
      <dsp:txXfrm>
        <a:off x="361950" y="2956299"/>
        <a:ext cx="5067300" cy="619920"/>
      </dsp:txXfrm>
    </dsp:sp>
    <dsp:sp modelId="{620ED491-F7AC-44E9-B9A6-FFEBF4E96A62}">
      <dsp:nvSpPr>
        <dsp:cNvPr id="0" name=""/>
        <dsp:cNvSpPr/>
      </dsp:nvSpPr>
      <dsp:spPr>
        <a:xfrm>
          <a:off x="0" y="421881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41AE83-B6EE-4D0E-BD56-05D5193BFA4B}">
      <dsp:nvSpPr>
        <dsp:cNvPr id="0" name=""/>
        <dsp:cNvSpPr/>
      </dsp:nvSpPr>
      <dsp:spPr>
        <a:xfrm>
          <a:off x="370383" y="3979517"/>
          <a:ext cx="5067300" cy="61992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74000"/>
              </a:schemeClr>
            </a:gs>
            <a:gs pos="49000">
              <a:schemeClr val="accent3">
                <a:alpha val="90000"/>
                <a:hueOff val="0"/>
                <a:satOff val="0"/>
                <a:lumOff val="0"/>
                <a:alphaOff val="-40000"/>
                <a:tint val="96000"/>
                <a:shade val="84000"/>
                <a:satMod val="110000"/>
              </a:schemeClr>
            </a:gs>
            <a:gs pos="49100">
              <a:schemeClr val="accent3">
                <a:alpha val="90000"/>
                <a:hueOff val="0"/>
                <a:satOff val="0"/>
                <a:lumOff val="0"/>
                <a:alphaOff val="-40000"/>
                <a:shade val="55000"/>
                <a:satMod val="150000"/>
              </a:schemeClr>
            </a:gs>
            <a:gs pos="92000">
              <a:schemeClr val="accent3">
                <a:alpha val="90000"/>
                <a:hueOff val="0"/>
                <a:satOff val="0"/>
                <a:lumOff val="0"/>
                <a:alphaOff val="-40000"/>
                <a:tint val="98000"/>
                <a:shade val="90000"/>
                <a:satMod val="12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alpha val="90000"/>
              <a:hueOff val="0"/>
              <a:satOff val="0"/>
              <a:lumOff val="0"/>
              <a:alphaOff val="-4000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err="1" smtClean="0"/>
            <a:t>Блокувальники</a:t>
          </a:r>
          <a:endParaRPr lang="ru-RU" sz="2800" b="1" kern="1200" dirty="0"/>
        </a:p>
      </dsp:txBody>
      <dsp:txXfrm>
        <a:off x="370383" y="3979517"/>
        <a:ext cx="5067300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7CF1AB5-0483-4091-93CD-494673AF2CB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38CDDB-091E-4004-8C8B-289AE1687B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1052736"/>
            <a:ext cx="5472608" cy="3168352"/>
          </a:xfrm>
        </p:spPr>
        <p:txBody>
          <a:bodyPr/>
          <a:lstStyle/>
          <a:p>
            <a:pPr algn="ctr"/>
            <a:r>
              <a:rPr lang="uk-UA" sz="4400" dirty="0" err="1" smtClean="0">
                <a:solidFill>
                  <a:schemeClr val="bg1"/>
                </a:solidFill>
              </a:rPr>
              <a:t>Комп</a:t>
            </a:r>
            <a:r>
              <a:rPr lang="en-US" sz="4400" dirty="0" smtClean="0">
                <a:solidFill>
                  <a:schemeClr val="bg1"/>
                </a:solidFill>
              </a:rPr>
              <a:t>’</a:t>
            </a:r>
            <a:r>
              <a:rPr lang="uk-UA" sz="4400" dirty="0" err="1" smtClean="0">
                <a:solidFill>
                  <a:schemeClr val="bg1"/>
                </a:solidFill>
              </a:rPr>
              <a:t>ютерні</a:t>
            </a:r>
            <a:r>
              <a:rPr lang="uk-UA" sz="4400" dirty="0" smtClean="0">
                <a:solidFill>
                  <a:schemeClr val="bg1"/>
                </a:solidFill>
              </a:rPr>
              <a:t> віруси та антивірусні програми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Шкідливі програми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11144" cy="4771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Комп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err="1" smtClean="0">
                <a:solidFill>
                  <a:srgbClr val="FF0000"/>
                </a:solidFill>
              </a:rPr>
              <a:t>ютерні</a:t>
            </a:r>
            <a:r>
              <a:rPr lang="uk-UA" b="1" dirty="0" smtClean="0">
                <a:solidFill>
                  <a:srgbClr val="FF0000"/>
                </a:solidFill>
              </a:rPr>
              <a:t> віруси </a:t>
            </a:r>
            <a:r>
              <a:rPr lang="uk-UA" dirty="0" smtClean="0"/>
              <a:t>– програми, здатні </a:t>
            </a:r>
            <a:r>
              <a:rPr lang="uk-UA" dirty="0" err="1" smtClean="0"/>
              <a:t>саморозмножуватися</a:t>
            </a:r>
            <a:r>
              <a:rPr lang="uk-UA" dirty="0" smtClean="0"/>
              <a:t> і виконувати несанкціоновані дії на ураженому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ютері</a:t>
            </a:r>
            <a:r>
              <a:rPr lang="uk-UA" dirty="0" smtClean="0"/>
              <a:t>;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Хробаки мереж </a:t>
            </a:r>
            <a:r>
              <a:rPr lang="uk-UA" dirty="0" smtClean="0"/>
              <a:t>– пересилають свої копії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ютерними</a:t>
            </a:r>
            <a:r>
              <a:rPr lang="uk-UA" dirty="0" smtClean="0"/>
              <a:t> мережами з метою проникнення на віддалені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Троянські програми </a:t>
            </a:r>
            <a:r>
              <a:rPr lang="uk-UA" dirty="0" smtClean="0"/>
              <a:t>– </a:t>
            </a:r>
            <a:r>
              <a:rPr lang="uk-UA" dirty="0" err="1" smtClean="0"/>
              <a:t>програми</a:t>
            </a:r>
            <a:r>
              <a:rPr lang="uk-UA" dirty="0" smtClean="0"/>
              <a:t>, що проникають на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</a:t>
            </a:r>
            <a:r>
              <a:rPr lang="uk-UA" dirty="0" smtClean="0"/>
              <a:t> користувачів разом з іншими програмами, які користувач </a:t>
            </a:r>
            <a:r>
              <a:rPr lang="uk-UA" dirty="0" err="1" smtClean="0"/>
              <a:t>“отримує”</a:t>
            </a:r>
            <a:r>
              <a:rPr lang="uk-UA" dirty="0" smtClean="0"/>
              <a:t>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ютерними</a:t>
            </a:r>
            <a:r>
              <a:rPr lang="uk-UA" dirty="0" smtClean="0"/>
              <a:t> мережами.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Шкідливі програми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Антивірусні програми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Антивірусні програми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4754928"/>
          </a:xfrm>
        </p:spPr>
        <p:txBody>
          <a:bodyPr>
            <a:noAutofit/>
          </a:bodyPr>
          <a:lstStyle/>
          <a:p>
            <a:r>
              <a:rPr lang="uk-UA" sz="1900" b="1" i="1" dirty="0" smtClean="0">
                <a:solidFill>
                  <a:srgbClr val="C00000"/>
                </a:solidFill>
              </a:rPr>
              <a:t>Детектори (сканери) </a:t>
            </a:r>
            <a:r>
              <a:rPr lang="uk-UA" sz="1900" dirty="0" smtClean="0"/>
              <a:t>– програми, що здатні проводити перевірку </a:t>
            </a:r>
            <a:r>
              <a:rPr lang="uk-UA" sz="1900" dirty="0" err="1" smtClean="0"/>
              <a:t>комп</a:t>
            </a:r>
            <a:r>
              <a:rPr lang="en-US" sz="1900" dirty="0" smtClean="0"/>
              <a:t>’</a:t>
            </a:r>
            <a:r>
              <a:rPr lang="uk-UA" sz="1900" dirty="0" err="1" smtClean="0"/>
              <a:t>ютера</a:t>
            </a:r>
            <a:r>
              <a:rPr lang="uk-UA" sz="1900" dirty="0" smtClean="0"/>
              <a:t> на наявність шкідливих програм і повідомляти користувача про їх наявність;</a:t>
            </a:r>
          </a:p>
          <a:p>
            <a:r>
              <a:rPr lang="uk-UA" sz="1900" b="1" i="1" dirty="0" smtClean="0">
                <a:solidFill>
                  <a:srgbClr val="C00000"/>
                </a:solidFill>
              </a:rPr>
              <a:t>Лікарі</a:t>
            </a:r>
            <a:r>
              <a:rPr lang="uk-UA" sz="1900" dirty="0" smtClean="0"/>
              <a:t> – програми, що здійснюють </a:t>
            </a:r>
            <a:r>
              <a:rPr lang="uk-UA" sz="1900" dirty="0" err="1" smtClean="0"/>
              <a:t>“лікування”</a:t>
            </a:r>
            <a:r>
              <a:rPr lang="uk-UA" sz="1900" dirty="0" smtClean="0"/>
              <a:t> </a:t>
            </a:r>
            <a:r>
              <a:rPr lang="uk-UA" sz="1900" dirty="0" err="1" smtClean="0"/>
              <a:t>комп</a:t>
            </a:r>
            <a:r>
              <a:rPr lang="en-US" sz="1900" dirty="0" smtClean="0"/>
              <a:t>’</a:t>
            </a:r>
            <a:r>
              <a:rPr lang="uk-UA" sz="1900" dirty="0" err="1" smtClean="0"/>
              <a:t>ютерів</a:t>
            </a:r>
            <a:r>
              <a:rPr lang="uk-UA" sz="1900" dirty="0" smtClean="0"/>
              <a:t> від виявлених шкідливих програм, тобто знешкоджують їх;</a:t>
            </a:r>
          </a:p>
          <a:p>
            <a:r>
              <a:rPr lang="uk-UA" sz="1900" b="1" i="1" dirty="0" smtClean="0">
                <a:solidFill>
                  <a:srgbClr val="C00000"/>
                </a:solidFill>
              </a:rPr>
              <a:t> </a:t>
            </a:r>
            <a:r>
              <a:rPr lang="uk-UA" sz="1900" b="1" i="1" dirty="0" smtClean="0">
                <a:solidFill>
                  <a:srgbClr val="C00000"/>
                </a:solidFill>
              </a:rPr>
              <a:t>Монітори </a:t>
            </a:r>
            <a:r>
              <a:rPr lang="uk-UA" sz="1900" dirty="0" smtClean="0"/>
              <a:t>– програми, що постійно (</a:t>
            </a:r>
            <a:r>
              <a:rPr lang="uk-UA" sz="1900" dirty="0" err="1" smtClean="0"/>
              <a:t>резидентно</a:t>
            </a:r>
            <a:r>
              <a:rPr lang="uk-UA" sz="1900" dirty="0" smtClean="0"/>
              <a:t>) знаходяться в операційній </a:t>
            </a:r>
            <a:r>
              <a:rPr lang="uk-UA" sz="1900" dirty="0" err="1" smtClean="0"/>
              <a:t>пам</a:t>
            </a:r>
            <a:r>
              <a:rPr lang="en-US" sz="1900" dirty="0" smtClean="0"/>
              <a:t>’</a:t>
            </a:r>
            <a:r>
              <a:rPr lang="uk-UA" sz="1900" dirty="0" smtClean="0"/>
              <a:t>ять </a:t>
            </a:r>
            <a:r>
              <a:rPr lang="uk-UA" sz="1900" dirty="0" err="1" smtClean="0"/>
              <a:t>комп</a:t>
            </a:r>
            <a:r>
              <a:rPr lang="en-US" sz="1900" dirty="0" smtClean="0"/>
              <a:t>’</a:t>
            </a:r>
            <a:r>
              <a:rPr lang="uk-UA" sz="1900" dirty="0" err="1" smtClean="0"/>
              <a:t>ютера</a:t>
            </a:r>
            <a:r>
              <a:rPr lang="uk-UA" sz="1900" dirty="0" smtClean="0"/>
              <a:t> з моменту завантаження операційної системи і перевіряють усі файли і диски, до яких іде звернення;</a:t>
            </a:r>
          </a:p>
          <a:p>
            <a:r>
              <a:rPr lang="uk-UA" sz="1900" b="1" i="1" dirty="0" smtClean="0">
                <a:solidFill>
                  <a:srgbClr val="C00000"/>
                </a:solidFill>
              </a:rPr>
              <a:t>Ревізори</a:t>
            </a:r>
            <a:r>
              <a:rPr lang="uk-UA" sz="1900" dirty="0" smtClean="0"/>
              <a:t> – програми, які аналізують стан системних файлів і папок та порівнюють їх  зі станом, що був на початку роботи антивірусної програми;</a:t>
            </a:r>
          </a:p>
          <a:p>
            <a:r>
              <a:rPr lang="uk-UA" sz="1900" b="1" i="1" dirty="0" err="1" smtClean="0">
                <a:solidFill>
                  <a:srgbClr val="C00000"/>
                </a:solidFill>
              </a:rPr>
              <a:t>Блокувальники</a:t>
            </a:r>
            <a:r>
              <a:rPr lang="uk-UA" sz="1900" b="1" i="1" dirty="0" smtClean="0">
                <a:solidFill>
                  <a:srgbClr val="C00000"/>
                </a:solidFill>
              </a:rPr>
              <a:t> </a:t>
            </a:r>
            <a:r>
              <a:rPr lang="uk-UA" sz="1900" dirty="0" smtClean="0"/>
              <a:t>– програми, які аналізують обмін даними </a:t>
            </a:r>
            <a:r>
              <a:rPr lang="uk-UA" sz="1900" dirty="0" err="1" smtClean="0"/>
              <a:t>комп</a:t>
            </a:r>
            <a:r>
              <a:rPr lang="en-US" sz="1900" dirty="0" smtClean="0"/>
              <a:t>’</a:t>
            </a:r>
            <a:r>
              <a:rPr lang="uk-UA" sz="1900" dirty="0" err="1" smtClean="0"/>
              <a:t>ютера</a:t>
            </a:r>
            <a:r>
              <a:rPr lang="uk-UA" sz="1900" dirty="0" smtClean="0"/>
              <a:t> користувача з іншими </a:t>
            </a:r>
            <a:r>
              <a:rPr lang="uk-UA" sz="1900" dirty="0" err="1" smtClean="0"/>
              <a:t>комп</a:t>
            </a:r>
            <a:r>
              <a:rPr lang="en-US" sz="1900" dirty="0" smtClean="0"/>
              <a:t>’</a:t>
            </a:r>
            <a:r>
              <a:rPr lang="uk-UA" sz="1900" dirty="0" err="1" smtClean="0"/>
              <a:t>ютерами</a:t>
            </a:r>
            <a:r>
              <a:rPr lang="uk-UA" sz="1900" dirty="0" smtClean="0"/>
              <a:t> в мережі.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</TotalTime>
  <Words>233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Комп’ютерні віруси та антивірусні програми</vt:lpstr>
      <vt:lpstr>Шкідливі програми</vt:lpstr>
      <vt:lpstr>Шкідливі програми</vt:lpstr>
      <vt:lpstr>Антивірусні програми</vt:lpstr>
      <vt:lpstr>Антивірусні програми</vt:lpstr>
    </vt:vector>
  </TitlesOfParts>
  <Company>БСШ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Вчитель</dc:creator>
  <cp:lastModifiedBy>Вчитель</cp:lastModifiedBy>
  <cp:revision>16</cp:revision>
  <dcterms:created xsi:type="dcterms:W3CDTF">2012-11-30T08:27:21Z</dcterms:created>
  <dcterms:modified xsi:type="dcterms:W3CDTF">2012-11-30T10:50:34Z</dcterms:modified>
</cp:coreProperties>
</file>