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0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067969-2B9D-443A-A3E7-3FD06337751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6383F-1EE3-489D-9A7E-5CEBC40651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00174"/>
            <a:ext cx="7851648" cy="243972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FF00"/>
                </a:solidFill>
                <a:effectLst/>
              </a:rPr>
              <a:t>Електронні таблиці та їх призначення. Координати та діапазон клітинок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pic>
        <p:nvPicPr>
          <p:cNvPr id="5122" name="Picture 2" descr="http://www.executrainhouston.com/wp-content/uploads/2009/01/ET-Site-Banner_Excel-2007-59347_516x1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643446"/>
            <a:ext cx="4429156" cy="1484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uk-UA" b="1" dirty="0" smtClean="0"/>
              <a:t>Електронні таблиці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Електронні таблиці (</a:t>
            </a:r>
            <a:r>
              <a:rPr lang="uk-UA" b="1" dirty="0" err="1" smtClean="0">
                <a:solidFill>
                  <a:srgbClr val="FF0000"/>
                </a:solidFill>
              </a:rPr>
              <a:t>ЕТ</a:t>
            </a:r>
            <a:r>
              <a:rPr lang="uk-UA" b="1" dirty="0" smtClean="0">
                <a:solidFill>
                  <a:srgbClr val="FF0000"/>
                </a:solidFill>
              </a:rPr>
              <a:t>) </a:t>
            </a:r>
            <a:r>
              <a:rPr lang="uk-UA" dirty="0" smtClean="0"/>
              <a:t>– це діалогова система обробки даних, поданих у вигляді прямокутної таблиці, яка складається з рядків і стовпців</a:t>
            </a:r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r>
              <a:rPr lang="uk-UA" b="1" i="1" dirty="0" smtClean="0"/>
              <a:t>Назви </a:t>
            </a:r>
            <a:r>
              <a:rPr lang="uk-UA" b="1" i="1" dirty="0" err="1" smtClean="0"/>
              <a:t>ЕТ</a:t>
            </a:r>
            <a:r>
              <a:rPr lang="uk-UA" b="1" i="1" dirty="0" smtClean="0"/>
              <a:t>:</a:t>
            </a:r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r>
              <a:rPr lang="en-US" i="1" dirty="0" smtClean="0"/>
              <a:t>   Microsoft Excel      </a:t>
            </a:r>
            <a:r>
              <a:rPr lang="uk-UA" i="1" dirty="0" smtClean="0"/>
              <a:t> </a:t>
            </a:r>
            <a:r>
              <a:rPr lang="en-US" i="1" dirty="0" smtClean="0"/>
              <a:t>Super Calc</a:t>
            </a:r>
          </a:p>
          <a:p>
            <a:pPr>
              <a:buNone/>
            </a:pPr>
            <a:r>
              <a:rPr lang="en-US" i="1" dirty="0" smtClean="0"/>
              <a:t>         Lotus                 Quattro Pro          </a:t>
            </a:r>
            <a:endParaRPr lang="ru-RU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573016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Основні сфери застосування </a:t>
            </a:r>
            <a:r>
              <a:rPr lang="uk-UA" b="1" dirty="0" err="1" smtClean="0"/>
              <a:t>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uk-UA" b="1" dirty="0" smtClean="0"/>
              <a:t> Розрахунки грошових </a:t>
            </a:r>
            <a:r>
              <a:rPr lang="uk-UA" b="1" dirty="0" err="1" smtClean="0"/>
              <a:t>обігів</a:t>
            </a:r>
            <a:r>
              <a:rPr lang="uk-UA" b="1" dirty="0" smtClean="0"/>
              <a:t> у фінансових операціях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uk-UA" b="1" dirty="0" smtClean="0"/>
              <a:t>Статистична обробка даних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uk-UA" b="1" dirty="0" smtClean="0"/>
              <a:t>Інженерні розрахунки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uk-UA" b="1" dirty="0" smtClean="0"/>
              <a:t>Математичне моделювання процесів</a:t>
            </a:r>
            <a:endParaRPr lang="ru-RU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140968"/>
            <a:ext cx="149315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61214"/>
            <a:ext cx="8229600" cy="924712"/>
          </a:xfrm>
        </p:spPr>
        <p:txBody>
          <a:bodyPr/>
          <a:lstStyle/>
          <a:p>
            <a:pPr algn="ctr"/>
            <a:r>
              <a:rPr lang="uk-UA" b="1" dirty="0" smtClean="0"/>
              <a:t>Електронні таблиці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1171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Клітинка </a:t>
            </a:r>
            <a:r>
              <a:rPr lang="uk-UA" b="1" dirty="0" err="1" smtClean="0">
                <a:solidFill>
                  <a:srgbClr val="FF0000"/>
                </a:solidFill>
              </a:rPr>
              <a:t>ЕТ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– основний елемент </a:t>
            </a:r>
            <a:r>
              <a:rPr lang="uk-UA" dirty="0" err="1" smtClean="0"/>
              <a:t>ЕТ</a:t>
            </a:r>
            <a:r>
              <a:rPr lang="uk-UA" dirty="0" smtClean="0"/>
              <a:t> для зберігання даних</a:t>
            </a:r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</a:rPr>
              <a:t>Типи даних</a:t>
            </a:r>
          </a:p>
          <a:p>
            <a:pPr algn="ctr">
              <a:buNone/>
            </a:pPr>
            <a:endParaRPr lang="uk-UA" b="1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                </a:t>
            </a:r>
            <a:endParaRPr lang="uk-UA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                 Текст                Число            Формула</a:t>
            </a:r>
          </a:p>
          <a:p>
            <a:pPr>
              <a:buNone/>
            </a:pPr>
            <a:endParaRPr lang="uk-UA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644008" y="406339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627784" y="3991384"/>
            <a:ext cx="79208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52120" y="3991384"/>
            <a:ext cx="1008112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keys-online.ru/wp-content/uploads/2015/05/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571480"/>
            <a:ext cx="928694" cy="139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4712"/>
          </a:xfrm>
        </p:spPr>
        <p:txBody>
          <a:bodyPr/>
          <a:lstStyle/>
          <a:p>
            <a:pPr algn="ctr"/>
            <a:r>
              <a:rPr lang="uk-UA" b="1" dirty="0" smtClean="0"/>
              <a:t>Структура вікна </a:t>
            </a:r>
            <a:r>
              <a:rPr lang="en-US" b="1" dirty="0" smtClean="0"/>
              <a:t>Excel </a:t>
            </a:r>
            <a:r>
              <a:rPr lang="en-US" b="1" dirty="0" smtClean="0"/>
              <a:t>200</a:t>
            </a:r>
            <a:r>
              <a:rPr lang="uk-UA" b="1" dirty="0" smtClean="0"/>
              <a:t>7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858016" y="2420888"/>
            <a:ext cx="2034464" cy="417646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1026" name="Picture 2" descr="http://konspekta.net/studopediainfo/baza1/440299111741.files/image0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5357850" cy="4123921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5929322" y="1428736"/>
            <a:ext cx="3071834" cy="526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1. </a:t>
            </a:r>
            <a:r>
              <a:rPr lang="ru-RU" sz="1600" b="1" dirty="0" smtClean="0"/>
              <a:t>Заголовок </a:t>
            </a:r>
            <a:r>
              <a:rPr lang="ru-RU" sz="1600" b="1" dirty="0" err="1" smtClean="0"/>
              <a:t>вікна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2. </a:t>
            </a:r>
            <a:r>
              <a:rPr lang="ru-RU" sz="1600" b="1" dirty="0" err="1" smtClean="0"/>
              <a:t>Стрічка</a:t>
            </a:r>
            <a:r>
              <a:rPr lang="ru-RU" sz="1600" b="1" dirty="0" smtClean="0"/>
              <a:t>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3. </a:t>
            </a:r>
            <a:r>
              <a:rPr lang="ru-RU" sz="1600" b="1" dirty="0" smtClean="0"/>
              <a:t>Панель </a:t>
            </a:r>
            <a:r>
              <a:rPr lang="ru-RU" sz="1600" b="1" dirty="0" err="1" smtClean="0"/>
              <a:t>швидкого</a:t>
            </a:r>
            <a:r>
              <a:rPr lang="ru-RU" sz="1600" b="1" dirty="0" smtClean="0"/>
              <a:t> </a:t>
            </a:r>
            <a:r>
              <a:rPr lang="ru-RU" sz="1600" b="1" dirty="0" smtClean="0"/>
              <a:t>доступу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4. </a:t>
            </a:r>
            <a:r>
              <a:rPr lang="ru-RU" sz="1600" b="1" dirty="0" smtClean="0"/>
              <a:t>Поле </a:t>
            </a:r>
            <a:r>
              <a:rPr lang="ru-RU" sz="1600" b="1" dirty="0" err="1" smtClean="0"/>
              <a:t>імені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5. </a:t>
            </a:r>
            <a:r>
              <a:rPr lang="ru-RU" sz="1600" b="1" dirty="0" smtClean="0"/>
              <a:t>Рядок </a:t>
            </a:r>
            <a:r>
              <a:rPr lang="ru-RU" sz="1600" b="1" dirty="0" smtClean="0"/>
              <a:t>формул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6. </a:t>
            </a:r>
            <a:r>
              <a:rPr lang="ru-RU" sz="1600" b="1" dirty="0" err="1" smtClean="0"/>
              <a:t>Смуги</a:t>
            </a:r>
            <a:r>
              <a:rPr lang="ru-RU" sz="1600" b="1" dirty="0" smtClean="0"/>
              <a:t> прокрутки </a:t>
            </a:r>
            <a:r>
              <a:rPr lang="en-US" sz="1600" b="1" dirty="0" smtClean="0"/>
              <a:t>(</a:t>
            </a:r>
            <a:r>
              <a:rPr lang="ru-RU" sz="1600" b="1" dirty="0" smtClean="0"/>
              <a:t>вертикальна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горизонтальна)</a:t>
            </a:r>
            <a:r>
              <a:rPr lang="ru-RU" sz="1600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7. </a:t>
            </a:r>
            <a:r>
              <a:rPr lang="ru-RU" sz="1600" b="1" dirty="0" err="1" smtClean="0"/>
              <a:t>Ярлички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робочих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8. </a:t>
            </a:r>
            <a:r>
              <a:rPr lang="ru-RU" sz="1600" b="1" dirty="0" smtClean="0"/>
              <a:t>Рядок </a:t>
            </a:r>
            <a:r>
              <a:rPr lang="ru-RU" sz="1600" b="1" dirty="0" smtClean="0"/>
              <a:t>стану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9. </a:t>
            </a:r>
            <a:r>
              <a:rPr lang="ru-RU" sz="1600" b="1" dirty="0" err="1" smtClean="0"/>
              <a:t>Повзунок</a:t>
            </a:r>
            <a:r>
              <a:rPr lang="ru-RU" sz="1600" b="1" dirty="0" smtClean="0"/>
              <a:t> масштабу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10. </a:t>
            </a:r>
            <a:r>
              <a:rPr lang="ru-RU" sz="1600" b="1" dirty="0" smtClean="0"/>
              <a:t>Кнопки </a:t>
            </a:r>
            <a:r>
              <a:rPr lang="ru-RU" sz="1600" b="1" dirty="0" err="1" smtClean="0"/>
              <a:t>швидкого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перемикання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уявлень</a:t>
            </a:r>
            <a:r>
              <a:rPr lang="ru-RU" sz="1600" b="1" dirty="0" smtClean="0"/>
              <a:t>.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11. </a:t>
            </a:r>
            <a:r>
              <a:rPr lang="ru-RU" sz="1600" b="1" dirty="0" smtClean="0"/>
              <a:t>Активна </a:t>
            </a:r>
            <a:r>
              <a:rPr lang="ru-RU" sz="1600" b="1" dirty="0" err="1" smtClean="0"/>
              <a:t>клітинка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92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Електронні таблиці та їх призначення. Координати та діапазон клітинок</vt:lpstr>
      <vt:lpstr>Електронні таблиці</vt:lpstr>
      <vt:lpstr>Основні сфери застосування ЕТ</vt:lpstr>
      <vt:lpstr>Електронні таблиці</vt:lpstr>
      <vt:lpstr>Структура вікна Excel 2007</vt:lpstr>
    </vt:vector>
  </TitlesOfParts>
  <Company>БСШ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Електронні таблиці</dc:title>
  <dc:creator>Вчитель</dc:creator>
  <cp:lastModifiedBy>Учень9</cp:lastModifiedBy>
  <cp:revision>16</cp:revision>
  <dcterms:created xsi:type="dcterms:W3CDTF">2012-11-27T14:50:19Z</dcterms:created>
  <dcterms:modified xsi:type="dcterms:W3CDTF">2015-11-26T13:37:32Z</dcterms:modified>
</cp:coreProperties>
</file>