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5E8C4-8F74-445E-9636-66E880E05FBF}" type="datetimeFigureOut">
              <a:rPr lang="uk-UA" smtClean="0"/>
              <a:pPr/>
              <a:t>18.11.2012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872C30-2BB0-4B8E-A421-232B3CFC4FE4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72C30-2BB0-4B8E-A421-232B3CFC4FE4}" type="slidenum">
              <a:rPr lang="uk-UA" smtClean="0"/>
              <a:pPr/>
              <a:t>5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A06D44-8B26-488E-ACF3-CC23BD968E7E}" type="datetimeFigureOut">
              <a:rPr lang="uk-UA" smtClean="0"/>
              <a:pPr/>
              <a:t>18.11.2012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9A34EE-0CFE-45B3-AFB7-0513DCB560CA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A06D44-8B26-488E-ACF3-CC23BD968E7E}" type="datetimeFigureOut">
              <a:rPr lang="uk-UA" smtClean="0"/>
              <a:pPr/>
              <a:t>18.11.2012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9A34EE-0CFE-45B3-AFB7-0513DCB560C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A06D44-8B26-488E-ACF3-CC23BD968E7E}" type="datetimeFigureOut">
              <a:rPr lang="uk-UA" smtClean="0"/>
              <a:pPr/>
              <a:t>18.11.2012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9A34EE-0CFE-45B3-AFB7-0513DCB560C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A06D44-8B26-488E-ACF3-CC23BD968E7E}" type="datetimeFigureOut">
              <a:rPr lang="uk-UA" smtClean="0"/>
              <a:pPr/>
              <a:t>18.11.2012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9A34EE-0CFE-45B3-AFB7-0513DCB560C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A06D44-8B26-488E-ACF3-CC23BD968E7E}" type="datetimeFigureOut">
              <a:rPr lang="uk-UA" smtClean="0"/>
              <a:pPr/>
              <a:t>18.11.2012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9A34EE-0CFE-45B3-AFB7-0513DCB560CA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A06D44-8B26-488E-ACF3-CC23BD968E7E}" type="datetimeFigureOut">
              <a:rPr lang="uk-UA" smtClean="0"/>
              <a:pPr/>
              <a:t>18.11.2012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9A34EE-0CFE-45B3-AFB7-0513DCB560C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A06D44-8B26-488E-ACF3-CC23BD968E7E}" type="datetimeFigureOut">
              <a:rPr lang="uk-UA" smtClean="0"/>
              <a:pPr/>
              <a:t>18.11.2012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9A34EE-0CFE-45B3-AFB7-0513DCB560CA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A06D44-8B26-488E-ACF3-CC23BD968E7E}" type="datetimeFigureOut">
              <a:rPr lang="uk-UA" smtClean="0"/>
              <a:pPr/>
              <a:t>18.11.2012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9A34EE-0CFE-45B3-AFB7-0513DCB560C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A06D44-8B26-488E-ACF3-CC23BD968E7E}" type="datetimeFigureOut">
              <a:rPr lang="uk-UA" smtClean="0"/>
              <a:pPr/>
              <a:t>18.11.2012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9A34EE-0CFE-45B3-AFB7-0513DCB560C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A06D44-8B26-488E-ACF3-CC23BD968E7E}" type="datetimeFigureOut">
              <a:rPr lang="uk-UA" smtClean="0"/>
              <a:pPr/>
              <a:t>18.11.2012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9A34EE-0CFE-45B3-AFB7-0513DCB560C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A3A06D44-8B26-488E-ACF3-CC23BD968E7E}" type="datetimeFigureOut">
              <a:rPr lang="uk-UA" smtClean="0"/>
              <a:pPr/>
              <a:t>18.11.2012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39A34EE-0CFE-45B3-AFB7-0513DCB560C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3A06D44-8B26-488E-ACF3-CC23BD968E7E}" type="datetimeFigureOut">
              <a:rPr lang="uk-UA" smtClean="0"/>
              <a:pPr/>
              <a:t>18.11.2012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39A34EE-0CFE-45B3-AFB7-0513DCB560CA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571612"/>
            <a:ext cx="7772400" cy="2643206"/>
          </a:xfrm>
        </p:spPr>
        <p:txBody>
          <a:bodyPr/>
          <a:lstStyle/>
          <a:p>
            <a:pPr algn="ctr"/>
            <a:r>
              <a:rPr lang="uk-UA" sz="4800" dirty="0" smtClean="0"/>
              <a:t>РОБОТА З ДОВІДКОЮ. </a:t>
            </a:r>
            <a:r>
              <a:rPr lang="uk-UA" sz="4800" dirty="0" err="1" smtClean="0"/>
              <a:t>пОшук</a:t>
            </a:r>
            <a:r>
              <a:rPr lang="uk-UA" sz="4800" dirty="0" smtClean="0"/>
              <a:t> даних у зовнішній </a:t>
            </a:r>
            <a:r>
              <a:rPr lang="uk-UA" sz="4800" dirty="0" err="1" smtClean="0"/>
              <a:t>пам</a:t>
            </a:r>
            <a:r>
              <a:rPr lang="en-US" sz="4800" dirty="0" smtClean="0"/>
              <a:t>’</a:t>
            </a:r>
            <a:r>
              <a:rPr lang="uk-UA" sz="4800" dirty="0" smtClean="0"/>
              <a:t>яті</a:t>
            </a:r>
            <a:endParaRPr lang="uk-UA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FFFF00"/>
                </a:solidFill>
              </a:rPr>
              <a:t>Довідкова система</a:t>
            </a:r>
            <a:endParaRPr lang="uk-UA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b="1" dirty="0" smtClean="0">
                <a:solidFill>
                  <a:srgbClr val="FFC000"/>
                </a:solidFill>
              </a:rPr>
              <a:t>Довідкова система </a:t>
            </a:r>
            <a:r>
              <a:rPr lang="uk-UA" dirty="0" smtClean="0"/>
              <a:t>– для отримання довідки про виконання певних операцій над об</a:t>
            </a:r>
            <a:r>
              <a:rPr lang="en-US" dirty="0" smtClean="0"/>
              <a:t>’</a:t>
            </a:r>
            <a:r>
              <a:rPr lang="uk-UA" dirty="0" err="1" smtClean="0"/>
              <a:t>єктами</a:t>
            </a:r>
            <a:r>
              <a:rPr lang="uk-UA" dirty="0" smtClean="0"/>
              <a:t> ОС, про можливості і термінологію ОС.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b="1" i="1" dirty="0" smtClean="0">
                <a:solidFill>
                  <a:srgbClr val="FFC000"/>
                </a:solidFill>
              </a:rPr>
              <a:t>Запуск програми </a:t>
            </a:r>
            <a:r>
              <a:rPr lang="uk-UA" b="1" i="1" dirty="0" err="1" smtClean="0">
                <a:solidFill>
                  <a:srgbClr val="FFC000"/>
                </a:solidFill>
              </a:rPr>
              <a:t>“Довідка</a:t>
            </a:r>
            <a:r>
              <a:rPr lang="uk-UA" b="1" i="1" dirty="0" smtClean="0">
                <a:solidFill>
                  <a:srgbClr val="FFC000"/>
                </a:solidFill>
              </a:rPr>
              <a:t> та </a:t>
            </a:r>
            <a:r>
              <a:rPr lang="uk-UA" b="1" i="1" dirty="0" err="1" smtClean="0">
                <a:solidFill>
                  <a:srgbClr val="FFC000"/>
                </a:solidFill>
              </a:rPr>
              <a:t>підтримка”</a:t>
            </a:r>
            <a:r>
              <a:rPr lang="uk-UA" b="1" i="1" dirty="0" smtClean="0">
                <a:solidFill>
                  <a:srgbClr val="FFC000"/>
                </a:solidFill>
              </a:rPr>
              <a:t>:</a:t>
            </a:r>
          </a:p>
          <a:p>
            <a:r>
              <a:rPr lang="uk-UA" dirty="0" smtClean="0"/>
              <a:t> натиснути </a:t>
            </a:r>
            <a:r>
              <a:rPr lang="en-US" b="1" dirty="0" smtClean="0"/>
              <a:t>F1</a:t>
            </a:r>
            <a:r>
              <a:rPr lang="en-US" dirty="0" smtClean="0"/>
              <a:t>,</a:t>
            </a:r>
            <a:r>
              <a:rPr lang="uk-UA" dirty="0" smtClean="0"/>
              <a:t> коли всі вікна закриті або згорнуті;</a:t>
            </a:r>
          </a:p>
          <a:p>
            <a:r>
              <a:rPr lang="uk-UA" dirty="0" smtClean="0"/>
              <a:t> </a:t>
            </a:r>
            <a:r>
              <a:rPr lang="uk-UA" b="1" dirty="0" smtClean="0"/>
              <a:t>Пуск</a:t>
            </a:r>
            <a:r>
              <a:rPr lang="en-US" dirty="0" smtClean="0"/>
              <a:t>/</a:t>
            </a:r>
            <a:r>
              <a:rPr lang="uk-UA" b="1" dirty="0" smtClean="0"/>
              <a:t>Довідка та підтримка</a:t>
            </a:r>
            <a:r>
              <a:rPr lang="uk-UA" dirty="0" smtClean="0"/>
              <a:t>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FFFF00"/>
                </a:solidFill>
              </a:rPr>
              <a:t>Довідкова система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uk-UA" sz="3100" dirty="0" smtClean="0"/>
              <a:t>Кнопка </a:t>
            </a:r>
            <a:r>
              <a:rPr lang="uk-UA" sz="3100" b="1" dirty="0" err="1" smtClean="0">
                <a:solidFill>
                  <a:srgbClr val="FFC000"/>
                </a:solidFill>
              </a:rPr>
              <a:t>Указатель</a:t>
            </a:r>
            <a:r>
              <a:rPr lang="uk-UA" sz="3100" b="1" dirty="0" smtClean="0"/>
              <a:t> (на панелі інструментів) – містить в алфавітному  порядку ключові слова і словосполучення.</a:t>
            </a:r>
          </a:p>
          <a:p>
            <a:pPr>
              <a:buNone/>
            </a:pPr>
            <a:r>
              <a:rPr lang="uk-UA" sz="3100" b="1" dirty="0" smtClean="0"/>
              <a:t>Набрати в режимі </a:t>
            </a:r>
            <a:r>
              <a:rPr lang="uk-UA" sz="3100" b="1" dirty="0" err="1" smtClean="0">
                <a:solidFill>
                  <a:srgbClr val="FFC000"/>
                </a:solidFill>
              </a:rPr>
              <a:t>Указатель</a:t>
            </a:r>
            <a:r>
              <a:rPr lang="uk-UA" sz="3100" b="1" dirty="0" smtClean="0"/>
              <a:t> для певного терміна  слово  </a:t>
            </a:r>
            <a:r>
              <a:rPr lang="uk-UA" sz="3100" b="1" dirty="0" err="1" smtClean="0">
                <a:solidFill>
                  <a:srgbClr val="FFC000"/>
                </a:solidFill>
              </a:rPr>
              <a:t>Определение</a:t>
            </a:r>
            <a:r>
              <a:rPr lang="uk-UA" sz="3100" b="1" dirty="0" smtClean="0"/>
              <a:t> і відкриється  тлумачний словник.</a:t>
            </a:r>
          </a:p>
          <a:p>
            <a:pPr>
              <a:buNone/>
            </a:pPr>
            <a:r>
              <a:rPr lang="uk-UA" sz="3100" b="1" dirty="0" smtClean="0">
                <a:solidFill>
                  <a:srgbClr val="FFC000"/>
                </a:solidFill>
              </a:rPr>
              <a:t>Тлумачний словник </a:t>
            </a:r>
            <a:r>
              <a:rPr lang="uk-UA" sz="3100" b="1" dirty="0" smtClean="0"/>
              <a:t>– використовується для пошуку означень і пояснень термінів. </a:t>
            </a:r>
            <a:endParaRPr lang="uk-UA" sz="31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FFFF00"/>
                </a:solidFill>
              </a:rPr>
              <a:t>Пошукова система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3100" b="1" dirty="0" smtClean="0">
                <a:solidFill>
                  <a:srgbClr val="FFC000"/>
                </a:solidFill>
              </a:rPr>
              <a:t>Пошукова система </a:t>
            </a:r>
            <a:r>
              <a:rPr lang="uk-UA" sz="3100" dirty="0" smtClean="0"/>
              <a:t>– призначена для пошуку інформації  та  даних  у зовнішній </a:t>
            </a:r>
            <a:r>
              <a:rPr lang="uk-UA" sz="3100" dirty="0" err="1" smtClean="0"/>
              <a:t>пам</a:t>
            </a:r>
            <a:r>
              <a:rPr lang="en-US" sz="3100" dirty="0" smtClean="0"/>
              <a:t>’</a:t>
            </a:r>
            <a:r>
              <a:rPr lang="uk-UA" sz="3100" dirty="0" smtClean="0"/>
              <a:t>яті ПК.</a:t>
            </a:r>
            <a:endParaRPr lang="en-US" sz="3100" dirty="0" smtClean="0"/>
          </a:p>
          <a:p>
            <a:pPr>
              <a:buNone/>
            </a:pPr>
            <a:endParaRPr lang="uk-UA" sz="3100" dirty="0" smtClean="0"/>
          </a:p>
          <a:p>
            <a:pPr>
              <a:buNone/>
            </a:pPr>
            <a:r>
              <a:rPr lang="uk-UA" sz="3100" b="1" dirty="0" smtClean="0">
                <a:solidFill>
                  <a:srgbClr val="FFC000"/>
                </a:solidFill>
              </a:rPr>
              <a:t>Запуск програми  </a:t>
            </a:r>
            <a:r>
              <a:rPr lang="uk-UA" sz="3100" b="1" dirty="0" err="1" smtClean="0">
                <a:solidFill>
                  <a:srgbClr val="FFC000"/>
                </a:solidFill>
              </a:rPr>
              <a:t>“Пошукова</a:t>
            </a:r>
            <a:r>
              <a:rPr lang="uk-UA" sz="3100" b="1" dirty="0" smtClean="0">
                <a:solidFill>
                  <a:srgbClr val="FFC000"/>
                </a:solidFill>
              </a:rPr>
              <a:t> </a:t>
            </a:r>
            <a:r>
              <a:rPr lang="uk-UA" sz="3100" b="1" dirty="0" err="1" smtClean="0">
                <a:solidFill>
                  <a:srgbClr val="FFC000"/>
                </a:solidFill>
              </a:rPr>
              <a:t>система”</a:t>
            </a:r>
            <a:r>
              <a:rPr lang="uk-UA" sz="3100" b="1" dirty="0" smtClean="0">
                <a:solidFill>
                  <a:srgbClr val="FFC000"/>
                </a:solidFill>
              </a:rPr>
              <a:t>:</a:t>
            </a:r>
          </a:p>
          <a:p>
            <a:r>
              <a:rPr lang="uk-UA" sz="3100" dirty="0" smtClean="0"/>
              <a:t> Пуск</a:t>
            </a:r>
            <a:r>
              <a:rPr lang="en-US" sz="3100" dirty="0" smtClean="0"/>
              <a:t>/</a:t>
            </a:r>
            <a:r>
              <a:rPr lang="uk-UA" sz="3100" dirty="0" smtClean="0"/>
              <a:t>Найти;</a:t>
            </a:r>
          </a:p>
          <a:p>
            <a:r>
              <a:rPr lang="uk-UA" sz="3100" dirty="0" smtClean="0"/>
              <a:t> Натиснути  </a:t>
            </a:r>
            <a:r>
              <a:rPr lang="en-US" sz="3100" dirty="0" smtClean="0"/>
              <a:t>F3.</a:t>
            </a:r>
            <a:endParaRPr lang="uk-UA" sz="3100" dirty="0" smtClean="0"/>
          </a:p>
          <a:p>
            <a:pPr>
              <a:buNone/>
            </a:pPr>
            <a:r>
              <a:rPr lang="uk-UA" sz="3100" dirty="0" smtClean="0"/>
              <a:t>  </a:t>
            </a:r>
            <a:endParaRPr lang="uk-UA" sz="3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FFFF00"/>
                </a:solidFill>
              </a:rPr>
              <a:t>Пошукова система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714488"/>
            <a:ext cx="7772400" cy="46410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800" b="1" dirty="0" smtClean="0">
                <a:solidFill>
                  <a:srgbClr val="FFC000"/>
                </a:solidFill>
              </a:rPr>
              <a:t>Пошук здійснюється за властивостями:</a:t>
            </a:r>
          </a:p>
          <a:p>
            <a:pPr>
              <a:buFont typeface="Wingdings" pitchFamily="2" charset="2"/>
              <a:buChar char="Ø"/>
            </a:pPr>
            <a:r>
              <a:rPr lang="uk-UA" sz="2200" dirty="0" smtClean="0"/>
              <a:t> </a:t>
            </a:r>
            <a:r>
              <a:rPr lang="uk-UA" sz="2200" b="1" i="1" dirty="0" smtClean="0">
                <a:solidFill>
                  <a:srgbClr val="00B0F0"/>
                </a:solidFill>
              </a:rPr>
              <a:t>Малюнки, музику або відео </a:t>
            </a:r>
            <a:r>
              <a:rPr lang="uk-UA" sz="2200" dirty="0" smtClean="0"/>
              <a:t>– для пошуку файлів відповідних типів (наприклад, малюнки у форматі </a:t>
            </a:r>
            <a:r>
              <a:rPr lang="en-US" sz="2200" dirty="0" smtClean="0"/>
              <a:t>JPEG, GIF, PNG, </a:t>
            </a:r>
            <a:r>
              <a:rPr lang="uk-UA" sz="2200" dirty="0" smtClean="0"/>
              <a:t>звукові файли форматів </a:t>
            </a:r>
            <a:r>
              <a:rPr lang="en-US" sz="2200" dirty="0" smtClean="0"/>
              <a:t>MP3, WMA, MIDI</a:t>
            </a:r>
            <a:r>
              <a:rPr lang="uk-UA" sz="2200" dirty="0" smtClean="0"/>
              <a:t>);</a:t>
            </a:r>
          </a:p>
          <a:p>
            <a:pPr>
              <a:buFont typeface="Wingdings" pitchFamily="2" charset="2"/>
              <a:buChar char="Ø"/>
            </a:pPr>
            <a:r>
              <a:rPr lang="uk-UA" sz="2200" b="1" dirty="0" smtClean="0"/>
              <a:t> </a:t>
            </a:r>
            <a:r>
              <a:rPr lang="uk-UA" sz="2200" b="1" dirty="0" smtClean="0">
                <a:solidFill>
                  <a:srgbClr val="00B0F0"/>
                </a:solidFill>
              </a:rPr>
              <a:t>Документи (текстові файли, електронні таблиці тощо) </a:t>
            </a:r>
            <a:r>
              <a:rPr lang="uk-UA" sz="2200" dirty="0" smtClean="0"/>
              <a:t>– для пошуку  файлів, що створені в прикладних програмах, крім файлів малюнків, музичних і звукових (наприклад, файли форматів </a:t>
            </a:r>
            <a:r>
              <a:rPr lang="en-US" sz="2200" dirty="0" smtClean="0"/>
              <a:t>DOC, TXT, PPT, DBF</a:t>
            </a:r>
            <a:r>
              <a:rPr lang="uk-UA" sz="2200" dirty="0" smtClean="0"/>
              <a:t>)</a:t>
            </a:r>
            <a:r>
              <a:rPr lang="en-US" sz="2200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 smtClean="0"/>
              <a:t> </a:t>
            </a:r>
            <a:r>
              <a:rPr lang="uk-UA" sz="2200" b="1" dirty="0" smtClean="0">
                <a:solidFill>
                  <a:srgbClr val="00B0F0"/>
                </a:solidFill>
              </a:rPr>
              <a:t>Усі файли і папки </a:t>
            </a:r>
            <a:r>
              <a:rPr lang="uk-UA" sz="2200" dirty="0" smtClean="0"/>
              <a:t>– для пошуку будь-яких файлів і папок;</a:t>
            </a:r>
          </a:p>
          <a:p>
            <a:pPr>
              <a:buFont typeface="Wingdings" pitchFamily="2" charset="2"/>
              <a:buChar char="Ø"/>
            </a:pPr>
            <a:r>
              <a:rPr lang="uk-UA" sz="2200" dirty="0" smtClean="0"/>
              <a:t> </a:t>
            </a:r>
            <a:r>
              <a:rPr lang="uk-UA" sz="2200" b="1" dirty="0" err="1" smtClean="0">
                <a:solidFill>
                  <a:srgbClr val="00B0F0"/>
                </a:solidFill>
              </a:rPr>
              <a:t>Комп</a:t>
            </a:r>
            <a:r>
              <a:rPr lang="en-US" sz="2200" b="1" dirty="0" smtClean="0">
                <a:solidFill>
                  <a:srgbClr val="00B0F0"/>
                </a:solidFill>
              </a:rPr>
              <a:t>’</a:t>
            </a:r>
            <a:r>
              <a:rPr lang="uk-UA" sz="2200" b="1" dirty="0" err="1" smtClean="0">
                <a:solidFill>
                  <a:srgbClr val="00B0F0"/>
                </a:solidFill>
              </a:rPr>
              <a:t>ютери</a:t>
            </a:r>
            <a:r>
              <a:rPr lang="uk-UA" sz="2200" b="1" dirty="0" smtClean="0">
                <a:solidFill>
                  <a:srgbClr val="00B0F0"/>
                </a:solidFill>
              </a:rPr>
              <a:t> або людей </a:t>
            </a:r>
            <a:r>
              <a:rPr lang="uk-UA" sz="2200" dirty="0" smtClean="0"/>
              <a:t>– для пошуку </a:t>
            </a:r>
            <a:r>
              <a:rPr lang="uk-UA" sz="2200" dirty="0" err="1" smtClean="0"/>
              <a:t>комп</a:t>
            </a:r>
            <a:r>
              <a:rPr lang="en-US" sz="2200" dirty="0" smtClean="0"/>
              <a:t>’</a:t>
            </a:r>
            <a:r>
              <a:rPr lang="uk-UA" sz="2200" dirty="0" err="1" smtClean="0"/>
              <a:t>ютерів</a:t>
            </a:r>
            <a:r>
              <a:rPr lang="uk-UA" sz="2200" smtClean="0"/>
              <a:t> </a:t>
            </a:r>
            <a:r>
              <a:rPr lang="uk-UA" sz="2200" smtClean="0"/>
              <a:t> у </a:t>
            </a:r>
            <a:r>
              <a:rPr lang="uk-UA" sz="2200" dirty="0" smtClean="0"/>
              <a:t>мережі або записів про певних людей, про організації або  установи у </a:t>
            </a:r>
            <a:r>
              <a:rPr lang="uk-UA" sz="2200" dirty="0" err="1" smtClean="0"/>
              <a:t>комп</a:t>
            </a:r>
            <a:r>
              <a:rPr lang="en-US" sz="2200" dirty="0" smtClean="0"/>
              <a:t>’</a:t>
            </a:r>
            <a:r>
              <a:rPr lang="ru-RU" sz="2200" dirty="0" err="1" smtClean="0"/>
              <a:t>ютерн</a:t>
            </a:r>
            <a:r>
              <a:rPr lang="uk-UA" sz="2200" dirty="0" err="1" smtClean="0"/>
              <a:t>ій</a:t>
            </a:r>
            <a:r>
              <a:rPr lang="uk-UA" sz="2200" dirty="0" smtClean="0"/>
              <a:t> адресній книзі.</a:t>
            </a:r>
            <a:endParaRPr lang="uk-UA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63</TotalTime>
  <Words>266</Words>
  <Application>Microsoft Office PowerPoint</Application>
  <PresentationFormat>Экран (4:3)</PresentationFormat>
  <Paragraphs>25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Метро</vt:lpstr>
      <vt:lpstr>РОБОТА З ДОВІДКОЮ. пОшук даних у зовнішній пам’яті</vt:lpstr>
      <vt:lpstr>Довідкова система</vt:lpstr>
      <vt:lpstr>Довідкова система</vt:lpstr>
      <vt:lpstr>Пошукова система</vt:lpstr>
      <vt:lpstr>Пошукова система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РОБОТА З ДОВІДКОЮ. пОшук даних у зовнішній пам’яті</dc:title>
  <dc:creator>БСШ№№1</dc:creator>
  <cp:lastModifiedBy>Вчитель</cp:lastModifiedBy>
  <cp:revision>9</cp:revision>
  <dcterms:created xsi:type="dcterms:W3CDTF">2012-11-17T12:42:42Z</dcterms:created>
  <dcterms:modified xsi:type="dcterms:W3CDTF">2012-11-18T08:43:41Z</dcterms:modified>
</cp:coreProperties>
</file>