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5DC6EE-4660-4065-AFB7-AEFF2EFA4A59}" type="datetimeFigureOut">
              <a:rPr lang="uk-UA" smtClean="0"/>
              <a:pPr/>
              <a:t>09.11.2015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0AD4314-231A-4756-9BA9-74E05285AF7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8429684" cy="228102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dirty="0" smtClean="0">
                <a:solidFill>
                  <a:srgbClr val="FFFF00"/>
                </a:solidFill>
              </a:rPr>
              <a:t>Робота з об</a:t>
            </a:r>
            <a:r>
              <a:rPr b="1" smtClean="0">
                <a:solidFill>
                  <a:srgbClr val="FFFF00"/>
                </a:solidFill>
              </a:rPr>
              <a:t>'</a:t>
            </a:r>
            <a:r>
              <a:rPr lang="uk-UA" b="1" dirty="0" err="1" smtClean="0">
                <a:solidFill>
                  <a:srgbClr val="FFFF00"/>
                </a:solidFill>
              </a:rPr>
              <a:t>єктами</a:t>
            </a:r>
            <a:r>
              <a:rPr lang="uk-UA" b="1" dirty="0" smtClean="0">
                <a:solidFill>
                  <a:srgbClr val="FFFF00"/>
                </a:solidFill>
              </a:rPr>
              <a:t> файлової системи</a:t>
            </a:r>
            <a:endParaRPr lang="uk-UA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984911"/>
          <a:ext cx="8358246" cy="5704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300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Опера</a:t>
                      </a: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ція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Об'єкт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Алгоритм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65370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Створення</a:t>
                      </a:r>
                      <a:endParaRPr lang="uk-UA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Папка</a:t>
                      </a:r>
                      <a:endParaRPr lang="uk-UA" sz="12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файл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154940">
                        <a:spcAft>
                          <a:spcPts val="0"/>
                        </a:spcAft>
                        <a:tabLst>
                          <a:tab pos="64770" algn="l"/>
                        </a:tabLst>
                      </a:pPr>
                      <a:r>
                        <a:rPr lang="ru-RU" sz="1200" spc="-45" dirty="0" smtClean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Відкрити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вікно папки, в якій створюватиметься  об'єкт.</a:t>
                      </a:r>
                    </a:p>
                    <a:p>
                      <a:pPr indent="154940">
                        <a:spcAft>
                          <a:spcPts val="0"/>
                        </a:spcAft>
                        <a:tabLst>
                          <a:tab pos="13970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Виконати 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Файл</a:t>
                      </a:r>
                      <a:r>
                        <a:rPr lang="uk-UA" sz="12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=&gt;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Створити</a:t>
                      </a:r>
                      <a:r>
                        <a:rPr lang="uk-UA" sz="1200" i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54940">
                        <a:spcAft>
                          <a:spcPts val="0"/>
                        </a:spcAft>
                        <a:tabLst>
                          <a:tab pos="139700" algn="l"/>
                        </a:tabLst>
                      </a:pPr>
                      <a:r>
                        <a:rPr lang="ru-RU" sz="1200" spc="-35" dirty="0" smtClean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Вибрати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у списку можливих об'єктів створення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Папку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або тип створюваного файлу,  наприклад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Текстовий</a:t>
                      </a:r>
                      <a:b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документ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54940">
                        <a:spcAft>
                          <a:spcPts val="0"/>
                        </a:spcAft>
                        <a:tabLst>
                          <a:tab pos="139700" algn="l"/>
                        </a:tabLst>
                      </a:pPr>
                      <a:r>
                        <a:rPr lang="ru-RU" sz="1200" spc="-35" dirty="0" smtClean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Увести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замість імені об'єкта, що пропонує 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операційна система 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(Нова папка, Текстовий документ тощо), 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інше ім'я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, яке відповідає вмісту або призначенню об'єкта.</a:t>
                      </a:r>
                    </a:p>
                    <a:p>
                      <a:pPr indent="154940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5. Вибрати точку поза об'єктом.</a:t>
                      </a:r>
                    </a:p>
                  </a:txBody>
                  <a:tcPr marL="25400" marR="25400" marT="0" marB="0"/>
                </a:tc>
              </a:tr>
              <a:tr h="275030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Ярлик</a:t>
                      </a:r>
                      <a:endParaRPr lang="uk-UA" sz="12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Відкрити вікно папки, в якій створюватиметься</a:t>
                      </a:r>
                      <a:b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ярлик.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Виконати </a:t>
                      </a:r>
                      <a:r>
                        <a:rPr kumimoji="0" lang="uk-UA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Файл</a:t>
                      </a:r>
                      <a:r>
                        <a:rPr kumimoji="0" lang="en-US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uk-UA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Створити</a:t>
                      </a:r>
                      <a:r>
                        <a:rPr kumimoji="0" lang="uk-UA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ru-RU" sz="1200" i="1" kern="1200" spc="-25" dirty="0" smtClean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r>
                        <a:rPr lang="ru-RU" sz="1200" spc="-25" dirty="0" smtClean="0">
                          <a:latin typeface="Times New Roman"/>
                          <a:ea typeface="Times New Roman"/>
                        </a:rPr>
                        <a:t>3. 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</a:rPr>
                        <a:t>Вибрати   </a:t>
                      </a: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у   списку   можливих   об'єктів   створення</a:t>
                      </a:r>
                      <a:br>
                        <a:rPr lang="uk-UA" sz="1200" dirty="0">
                          <a:latin typeface="Times New Roman"/>
                          <a:ea typeface="Times New Roman"/>
                        </a:rPr>
                      </a:br>
                      <a:r>
                        <a:rPr lang="uk-UA" sz="1200" b="1" dirty="0" smtClean="0">
                          <a:latin typeface="Times New Roman"/>
                          <a:ea typeface="Times New Roman"/>
                        </a:rPr>
                        <a:t>Ярлик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r>
                        <a:rPr lang="ru-RU" sz="1200" spc="-15" dirty="0" smtClean="0">
                          <a:latin typeface="Times New Roman"/>
                          <a:ea typeface="Times New Roman"/>
                        </a:rPr>
                        <a:t>4. 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</a:rPr>
                        <a:t>Увести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у поле </a:t>
                      </a:r>
                      <a:r>
                        <a:rPr lang="uk-UA" sz="1200" b="1" dirty="0" err="1" smtClean="0">
                          <a:latin typeface="Times New Roman"/>
                          <a:ea typeface="Times New Roman"/>
                        </a:rPr>
                        <a:t>Укаіть</a:t>
                      </a:r>
                      <a:r>
                        <a:rPr lang="uk-UA" sz="12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</a:rPr>
                        <a:t>розташування</a:t>
                      </a: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 об'єкта повне</a:t>
                      </a:r>
                      <a:br>
                        <a:rPr lang="uk-UA" sz="1200" dirty="0">
                          <a:latin typeface="Times New Roman"/>
                          <a:ea typeface="Times New Roman"/>
                        </a:rPr>
                      </a:b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ім'я об'єкта, ярлик якого створюється, або, скорис­тавшись кнопкою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</a:rPr>
                        <a:t>Огляд</a:t>
                      </a: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, знайти і вибрати цей 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</a:rPr>
                        <a:t>об'єкт.</a:t>
                      </a:r>
                    </a:p>
                    <a:p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5. 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</a:rPr>
                        <a:t>Вибрати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кнопку </a:t>
                      </a:r>
                      <a:r>
                        <a:rPr lang="uk-UA" sz="1200" b="1" dirty="0" smtClean="0">
                          <a:latin typeface="Times New Roman"/>
                          <a:ea typeface="Times New Roman"/>
                        </a:rPr>
                        <a:t>Далі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6.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</a:rPr>
                        <a:t>Увести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ім'я ярлика.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Виконання операцій над об'єктами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5262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3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i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i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Опера</a:t>
                      </a:r>
                      <a:r>
                        <a:rPr lang="uk-UA" sz="11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ція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Об'єкт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Алгоритм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157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5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Перейме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нування</a:t>
                      </a:r>
                      <a:endParaRPr lang="uk-UA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Папка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файл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ярлик</a:t>
                      </a:r>
                      <a:endParaRPr lang="uk-UA" sz="12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  <a:tabLst>
                          <a:tab pos="139700" algn="l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Вибрати </a:t>
                      </a: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об'єкт.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39700" algn="l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Виконати 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Файл </a:t>
                      </a:r>
                      <a:r>
                        <a:rPr lang="ru-RU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=&gt;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Перейменувати</a:t>
                      </a:r>
                      <a:r>
                        <a:rPr lang="uk-UA" sz="1100" i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39700" algn="l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Увести </a:t>
                      </a: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нове ім'я об'єкта замість старого.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39700" algn="l"/>
                        </a:tabLst>
                      </a:pPr>
                      <a:r>
                        <a:rPr lang="ru-RU" sz="11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Натиснути </a:t>
                      </a: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клавішу </a:t>
                      </a:r>
                      <a:r>
                        <a:rPr lang="en-US" sz="1100" b="1" dirty="0">
                          <a:latin typeface="Times New Roman"/>
                          <a:ea typeface="Times New Roman"/>
                          <a:cs typeface="Times New Roman"/>
                        </a:rPr>
                        <a:t>Enter </a:t>
                      </a: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або вибрати точку поза цим</a:t>
                      </a:r>
                      <a:b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об'єктом.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152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15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15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15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15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15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spc="-15" dirty="0" smtClean="0">
                          <a:latin typeface="Times New Roman"/>
                          <a:ea typeface="Times New Roman"/>
                          <a:cs typeface="Times New Roman"/>
                        </a:rPr>
                        <a:t>Копію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вання</a:t>
                      </a:r>
                      <a:endParaRPr lang="uk-UA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smtClean="0">
                          <a:latin typeface="Times New Roman"/>
                          <a:ea typeface="Times New Roman"/>
                          <a:cs typeface="Times New Roman"/>
                        </a:rPr>
                        <a:t>Папка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файл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ярлик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  <a:tabLst>
                          <a:tab pos="141605" algn="l"/>
                        </a:tabLst>
                      </a:pPr>
                      <a:r>
                        <a:rPr lang="ru-RU" sz="1100" spc="-35" dirty="0" smtClean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Вибрати </a:t>
                      </a: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об'єкт, копію якого потрібно створити.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41605" algn="l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Виконати 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Правка </a:t>
                      </a:r>
                      <a:r>
                        <a:rPr lang="ru-RU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=&gt; 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Копіювати</a:t>
                      </a:r>
                      <a:r>
                        <a:rPr lang="uk-UA" sz="1100" i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41605" algn="l"/>
                        </a:tabLst>
                      </a:pPr>
                      <a:r>
                        <a:rPr lang="ru-RU" sz="11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Відкрити </a:t>
                      </a: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вікно папки, в яку потрібно скопіювати цей</a:t>
                      </a:r>
                      <a:b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об'єкт.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41605" algn="l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Виконати 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Правка </a:t>
                      </a:r>
                      <a:r>
                        <a:rPr lang="ru-RU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=&gt; 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Вставити</a:t>
                      </a:r>
                      <a:r>
                        <a:rPr lang="uk-UA" sz="1100" i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Папка копіюватиметься разом з її вмістом, у тому числі і з зареєстрованими в ній папками.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При копіюванні об'єкт залишається на своєму місці, а в іншому місці створюється його копія, яка реєстру­ється у відповідній папці.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338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Перемі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щення</a:t>
                      </a:r>
                      <a:endParaRPr lang="uk-UA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Папка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файл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ярлик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100" spc="-45" dirty="0" smtClean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Вибрати </a:t>
                      </a: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об'єкт, який потрібно перемістити.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Виконати 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Правка </a:t>
                      </a:r>
                      <a:r>
                        <a:rPr lang="ru-RU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=&gt; 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Вирізати</a:t>
                      </a:r>
                      <a:r>
                        <a:rPr lang="uk-UA" sz="1100" i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100" spc="-25" dirty="0" smtClean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Відкрити </a:t>
                      </a: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вікно папки,  в яку потрібно перемістити</a:t>
                      </a:r>
                      <a:b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обраний об'єкт.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r>
                        <a:rPr lang="uk-UA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Виконати 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Правка </a:t>
                      </a:r>
                      <a:r>
                        <a:rPr lang="ru-RU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=&gt; </a:t>
                      </a: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Вставити</a:t>
                      </a:r>
                      <a:r>
                        <a:rPr lang="uk-UA" sz="11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..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Виконання операцій над об'єктами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5106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spc="-1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Опера</a:t>
                      </a: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ція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Об'єкт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Алгоритм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666070">
                <a:tc>
                  <a:txBody>
                    <a:bodyPr/>
                    <a:lstStyle/>
                    <a:p>
                      <a:pPr indent="6985" algn="ctr"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6985" algn="ctr"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6985" algn="ctr"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6985" algn="ctr"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6985" algn="ctr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Видалення</a:t>
                      </a:r>
                      <a:endParaRPr lang="uk-UA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Папка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файл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ярлик</a:t>
                      </a:r>
                      <a:endParaRPr lang="uk-UA" sz="12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200" spc="-35" dirty="0" smtClean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Вибрати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об'єкт, який потрібно видалити.</a:t>
                      </a: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200" spc="-4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Виконати 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Правка </a:t>
                      </a:r>
                      <a:r>
                        <a:rPr lang="ru-RU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=&gt; 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Видалити</a:t>
                      </a:r>
                      <a:r>
                        <a:rPr lang="uk-UA" sz="12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або натиснути</a:t>
                      </a:r>
                      <a:b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клавішу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Delete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200" spc="-35" dirty="0" smtClean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Підтвердити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видалення об'єкта вибором кнопки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Так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 у</a:t>
                      </a:r>
                      <a:b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діалоговому вікні.</a:t>
                      </a:r>
                    </a:p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Видалений об'єкт потрапляє, до папки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Кошик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, з якої за  потреби  його  можна  відновити.  Для остаточного видалення    об'єктів    необхідно    виконати    команду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Очистити кошик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 з меню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Файл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 вікна папки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Кошик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25400" marR="25400" marT="0" marB="0"/>
                </a:tc>
              </a:tr>
              <a:tr h="1891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2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2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600" b="1" spc="-2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Віднов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лення</a:t>
                      </a:r>
                      <a:endParaRPr lang="uk-UA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Папка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файл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ярлик</a:t>
                      </a:r>
                      <a:endParaRPr lang="uk-UA" sz="1200" b="1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180340" algn="l">
                        <a:spcAft>
                          <a:spcPts val="0"/>
                        </a:spcAft>
                        <a:tabLst>
                          <a:tab pos="15113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Відкрити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папку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Кошик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51130" algn="l"/>
                        </a:tabLst>
                      </a:pPr>
                      <a:r>
                        <a:rPr lang="ru-RU" sz="1200" spc="-4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Вибрати 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об'єкт, що був раніше видалений.</a:t>
                      </a:r>
                    </a:p>
                    <a:p>
                      <a:pPr indent="180340" algn="l">
                        <a:spcAft>
                          <a:spcPts val="0"/>
                        </a:spcAft>
                        <a:tabLst>
                          <a:tab pos="151130" algn="l"/>
                        </a:tabLs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uk-UA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Виконати 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Файл </a:t>
                      </a:r>
                      <a:r>
                        <a:rPr lang="ru-RU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=&gt; </a:t>
                      </a:r>
                      <a:r>
                        <a:rPr lang="uk-UA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Відновити</a:t>
                      </a:r>
                      <a:r>
                        <a:rPr lang="uk-UA" sz="1200" i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80340" algn="l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Об'єкт буде відновлений у тому місці, звідки він був видалений.   Об'єкти,  видалені  зі  змінних  носіїв,  до </a:t>
                      </a: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Кошика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 не потрапляють і не можуть бути відновлені зазначеним способом.</a:t>
                      </a: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Виконання операцій над об'єктами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857364"/>
          <a:ext cx="8229600" cy="3565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28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b="1" i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i="1" dirty="0" smtClean="0">
                          <a:latin typeface="Arial"/>
                          <a:ea typeface="Times New Roman"/>
                          <a:cs typeface="Times New Roman"/>
                        </a:rPr>
                        <a:t>Об'єкти </a:t>
                      </a:r>
                      <a:r>
                        <a:rPr lang="uk-UA" sz="1400" b="1" i="1" dirty="0">
                          <a:latin typeface="Arial"/>
                          <a:ea typeface="Times New Roman"/>
                          <a:cs typeface="Times New Roman"/>
                        </a:rPr>
                        <a:t>для </a:t>
                      </a:r>
                      <a:r>
                        <a:rPr lang="uk-UA" sz="1400" b="1" i="1" dirty="0" smtClean="0">
                          <a:latin typeface="Arial"/>
                          <a:ea typeface="Times New Roman"/>
                          <a:cs typeface="Times New Roman"/>
                        </a:rPr>
                        <a:t>виділення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b="1" i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i="1" dirty="0" smtClean="0">
                          <a:latin typeface="Arial"/>
                          <a:ea typeface="Times New Roman"/>
                          <a:cs typeface="Times New Roman"/>
                        </a:rPr>
                        <a:t>Алгоритм </a:t>
                      </a:r>
                      <a:r>
                        <a:rPr lang="uk-UA" sz="1400" b="1" i="1" dirty="0">
                          <a:latin typeface="Arial"/>
                          <a:ea typeface="Times New Roman"/>
                          <a:cs typeface="Times New Roman"/>
                        </a:rPr>
                        <a:t>виділення</a:t>
                      </a: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3435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    Група </a:t>
                      </a:r>
                      <a:r>
                        <a:rPr lang="uk-UA" sz="1400" b="1" dirty="0">
                          <a:latin typeface="Arial"/>
                          <a:ea typeface="Times New Roman"/>
                          <a:cs typeface="Times New Roman"/>
                        </a:rPr>
                        <a:t>об'єктів з довільним </a:t>
                      </a:r>
                      <a:r>
                        <a:rPr lang="uk-U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розміщенням</a:t>
                      </a:r>
                      <a:endParaRPr lang="uk-UA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44145" algn="l"/>
                        </a:tabLst>
                      </a:pPr>
                      <a:endParaRPr lang="ru-RU" sz="1400" spc="-4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44145" algn="l"/>
                        </a:tabLst>
                      </a:pPr>
                      <a:r>
                        <a:rPr lang="ru-RU" sz="1400" spc="-4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400" spc="-4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Вибрати один </a:t>
                      </a:r>
                      <a:r>
                        <a:rPr lang="uk-UA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 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тих об'єктів, які потрібно</a:t>
                      </a:r>
                      <a:b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виділити.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44145" algn="l"/>
                        </a:tabLs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Натиснути і не відпускати клавішу </a:t>
                      </a:r>
                      <a:r>
                        <a:rPr lang="en-US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Ctrl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uk-UA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4445"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Вибрати по черзі потрібні об'єкти.</a:t>
                      </a:r>
                      <a:b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  <a:r>
                        <a:rPr lang="uk-UA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Відпустити клавішу </a:t>
                      </a:r>
                      <a:r>
                        <a:rPr lang="en-US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Ctrl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25400" marR="25400" marT="0" marB="0"/>
                </a:tc>
              </a:tr>
              <a:tr h="970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    Група </a:t>
                      </a:r>
                      <a:r>
                        <a:rPr lang="uk-UA" sz="1400" b="1" dirty="0">
                          <a:latin typeface="Arial"/>
                          <a:ea typeface="Times New Roman"/>
                          <a:cs typeface="Times New Roman"/>
                        </a:rPr>
                        <a:t>об'єктів,  які розміщені у </a:t>
                      </a:r>
                      <a:r>
                        <a:rPr lang="uk-U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списку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    підряд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endParaRPr lang="uk-UA" sz="1400" spc="-4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uk-UA" sz="1400" spc="-4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Вибрати перший з потрібних об'єктів.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uk-UA" sz="14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Натиснути і не відпускати клавішу</a:t>
                      </a:r>
                      <a:r>
                        <a:rPr lang="uk-UA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Shift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uk-UA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46050" algn="l"/>
                        </a:tabLst>
                      </a:pPr>
                      <a:r>
                        <a:rPr lang="ru-RU" sz="14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Вибрати останній з потрібних об'єктів.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None/>
                        <a:tabLst>
                          <a:tab pos="146050" algn="l"/>
                        </a:tabLst>
                      </a:pPr>
                      <a:r>
                        <a:rPr lang="uk-UA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Відпустити </a:t>
                      </a: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клавішу </a:t>
                      </a:r>
                      <a:r>
                        <a:rPr lang="en-US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Shift</a:t>
                      </a:r>
                      <a:r>
                        <a:rPr lang="uk-UA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None/>
                        <a:tabLst>
                          <a:tab pos="146050" algn="l"/>
                        </a:tabLst>
                      </a:pPr>
                      <a:endParaRPr lang="uk-UA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28600" indent="-228600">
                        <a:spcAft>
                          <a:spcPts val="0"/>
                        </a:spcAft>
                        <a:buNone/>
                        <a:tabLst>
                          <a:tab pos="146050" algn="l"/>
                        </a:tabLst>
                      </a:pPr>
                      <a:endParaRPr lang="uk-UA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 </a:t>
            </a:r>
            <a:r>
              <a:rPr lang="uk-UA" sz="3800" b="1" dirty="0" smtClean="0"/>
              <a:t>Алгоритми виділення груп об'єктів ОС</a:t>
            </a:r>
            <a:endParaRPr lang="uk-UA" sz="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b="1" i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i="1" dirty="0" smtClean="0">
                          <a:latin typeface="Arial"/>
                          <a:ea typeface="Times New Roman"/>
                          <a:cs typeface="Times New Roman"/>
                        </a:rPr>
                        <a:t>Команда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b="1" i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i="1" dirty="0" smtClean="0">
                          <a:latin typeface="Arial"/>
                          <a:ea typeface="Times New Roman"/>
                          <a:cs typeface="Times New Roman"/>
                        </a:rPr>
                        <a:t>Сполучення </a:t>
                      </a:r>
                      <a:r>
                        <a:rPr lang="uk-UA" sz="1400" b="1" i="1" dirty="0">
                          <a:latin typeface="Arial"/>
                          <a:ea typeface="Times New Roman"/>
                          <a:cs typeface="Times New Roman"/>
                        </a:rPr>
                        <a:t>клавіш</a:t>
                      </a: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Arial"/>
                          <a:ea typeface="Times New Roman"/>
                          <a:cs typeface="Times New Roman"/>
                        </a:rPr>
                        <a:t>Копіювати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Ctrl 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uk-UA" sz="1400" dirty="0">
                          <a:latin typeface="Arial"/>
                          <a:ea typeface="Times New Roman"/>
                          <a:cs typeface="Times New Roman"/>
                        </a:rPr>
                        <a:t>або 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Ctrl + Insert</a:t>
                      </a: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Arial"/>
                          <a:ea typeface="Times New Roman"/>
                          <a:cs typeface="Times New Roman"/>
                        </a:rPr>
                        <a:t>Вирізати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Ctrl 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+ X </a:t>
                      </a:r>
                      <a:r>
                        <a:rPr lang="uk-UA" sz="1400" dirty="0">
                          <a:latin typeface="Arial"/>
                          <a:ea typeface="Times New Roman"/>
                          <a:cs typeface="Times New Roman"/>
                        </a:rPr>
                        <a:t>або 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Shift + Delete</a:t>
                      </a: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Arial"/>
                          <a:ea typeface="Times New Roman"/>
                          <a:cs typeface="Times New Roman"/>
                        </a:rPr>
                        <a:t>Вставити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Ctrl 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+ V </a:t>
                      </a:r>
                      <a:r>
                        <a:rPr lang="uk-UA" sz="1400" dirty="0">
                          <a:latin typeface="Arial"/>
                          <a:ea typeface="Times New Roman"/>
                          <a:cs typeface="Times New Roman"/>
                        </a:rPr>
                        <a:t>або 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Shift + Insert</a:t>
                      </a: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Arial"/>
                          <a:ea typeface="Times New Roman"/>
                          <a:cs typeface="Times New Roman"/>
                        </a:rPr>
                        <a:t>Скасувати дію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Ctrl </a:t>
                      </a: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Z</a:t>
                      </a: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Arial"/>
                          <a:ea typeface="Times New Roman"/>
                          <a:cs typeface="Times New Roman"/>
                        </a:rPr>
                        <a:t>Видалити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Delete </a:t>
                      </a:r>
                      <a:r>
                        <a:rPr lang="uk-UA" sz="1400" dirty="0">
                          <a:latin typeface="Arial"/>
                          <a:ea typeface="Times New Roman"/>
                          <a:cs typeface="Times New Roman"/>
                        </a:rPr>
                        <a:t>або 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Backspace</a:t>
                      </a:r>
                      <a:endParaRPr lang="uk-UA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1785926"/>
            <a:ext cx="8229600" cy="58580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/>
              <a:t>Сполучення клавіш для операцій над об'єктами ОС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122</TotalTime>
  <Words>309</Words>
  <Application>Microsoft Office PowerPoint</Application>
  <PresentationFormat>Экран (4:3)</PresentationFormat>
  <Paragraphs>177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Робота з об'єктами файлової системи</vt:lpstr>
      <vt:lpstr>Виконання операцій над об'єктами</vt:lpstr>
      <vt:lpstr>Виконання операцій над об'єктами</vt:lpstr>
      <vt:lpstr>Виконання операцій над об'єктами</vt:lpstr>
      <vt:lpstr> Алгоритми виділення груп об'єктів ОС</vt:lpstr>
      <vt:lpstr>    Сполучення клавіш для операцій над об'єктами ОС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з об'єктами файлової системи</dc:title>
  <dc:creator>БСШ№№1</dc:creator>
  <cp:lastModifiedBy>Учень9</cp:lastModifiedBy>
  <cp:revision>10</cp:revision>
  <dcterms:created xsi:type="dcterms:W3CDTF">2012-11-11T13:38:55Z</dcterms:created>
  <dcterms:modified xsi:type="dcterms:W3CDTF">2015-11-09T11:44:30Z</dcterms:modified>
</cp:coreProperties>
</file>